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haansoftxlsx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256" r:id="rId4"/>
    <p:sldId id="262" r:id="rId5"/>
    <p:sldId id="271" r:id="rId6"/>
    <p:sldId id="272" r:id="rId7"/>
    <p:sldId id="394" r:id="rId8"/>
    <p:sldId id="385" r:id="rId9"/>
    <p:sldId id="388" r:id="rId10"/>
    <p:sldId id="390" r:id="rId11"/>
    <p:sldId id="376" r:id="rId12"/>
    <p:sldId id="330" r:id="rId13"/>
    <p:sldId id="314" r:id="rId14"/>
    <p:sldId id="332" r:id="rId15"/>
    <p:sldId id="392" r:id="rId16"/>
    <p:sldId id="383" r:id="rId17"/>
    <p:sldId id="393" r:id="rId18"/>
    <p:sldId id="304" r:id="rId19"/>
    <p:sldId id="391" r:id="rId20"/>
    <p:sldId id="386" r:id="rId21"/>
    <p:sldId id="399" r:id="rId22"/>
    <p:sldId id="281" r:id="rId23"/>
    <p:sldId id="387" r:id="rId24"/>
    <p:sldId id="322" r:id="rId25"/>
    <p:sldId id="275" r:id="rId26"/>
    <p:sldId id="395" r:id="rId27"/>
    <p:sldId id="379" r:id="rId28"/>
    <p:sldId id="273" r:id="rId29"/>
    <p:sldId id="265" r:id="rId30"/>
    <p:sldId id="378" r:id="rId31"/>
    <p:sldId id="389" r:id="rId32"/>
    <p:sldId id="276" r:id="rId33"/>
    <p:sldId id="398" r:id="rId34"/>
    <p:sldId id="380" r:id="rId35"/>
    <p:sldId id="397" r:id="rId36"/>
    <p:sldId id="270" r:id="rId37"/>
    <p:sldId id="266" r:id="rId38"/>
    <p:sldId id="377" r:id="rId39"/>
    <p:sldId id="260" r:id="rId40"/>
    <p:sldId id="408" r:id="rId41"/>
    <p:sldId id="409" r:id="rId42"/>
    <p:sldId id="267" r:id="rId43"/>
    <p:sldId id="268" r:id="rId44"/>
    <p:sldId id="269" r:id="rId45"/>
    <p:sldId id="257" r:id="rId46"/>
    <p:sldId id="258" r:id="rId47"/>
    <p:sldId id="259" r:id="rId4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38" autoAdjust="0"/>
    <p:restoredTop sz="94660"/>
  </p:normalViewPr>
  <p:slideViewPr>
    <p:cSldViewPr snapToGrid="0">
      <p:cViewPr varScale="1">
        <p:scale>
          <a:sx n="72" d="100"/>
          <a:sy n="72" d="100"/>
        </p:scale>
        <p:origin x="6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4C46-41D7-B55D-BD752B1124C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4C46-41D7-B55D-BD752B1124C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5-4C46-41D7-B55D-BD752B1124C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7-4C46-41D7-B55D-BD752B1124C6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60</c:v>
                </c:pt>
                <c:pt idx="2">
                  <c:v>90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C46-41D7-B55D-BD752B1124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100"/>
        <c:axId val="-1795882656"/>
        <c:axId val="-1795885376"/>
      </c:barChart>
      <c:catAx>
        <c:axId val="-179588265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1795885376"/>
        <c:crosses val="autoZero"/>
        <c:auto val="1"/>
        <c:lblAlgn val="ctr"/>
        <c:lblOffset val="100"/>
        <c:noMultiLvlLbl val="0"/>
      </c:catAx>
      <c:valAx>
        <c:axId val="-1795885376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-179588265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>
            <a:extLst>
              <a:ext uri="{FF2B5EF4-FFF2-40B4-BE49-F238E27FC236}">
                <a16:creationId xmlns:a16="http://schemas.microsoft.com/office/drawing/2014/main" id="{49292F13-4790-4406-8FB4-81F6A3D56029}"/>
              </a:ext>
            </a:extLst>
          </p:cNvPr>
          <p:cNvSpPr/>
          <p:nvPr userDrawn="1"/>
        </p:nvSpPr>
        <p:spPr>
          <a:xfrm rot="20410465">
            <a:off x="-630112" y="3432226"/>
            <a:ext cx="9348432" cy="4987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838950" y="2267845"/>
            <a:ext cx="5358055" cy="47235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-1238250" y="0"/>
            <a:ext cx="13435255" cy="3962400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032000" y="0"/>
            <a:ext cx="4128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403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160000" y="0"/>
            <a:ext cx="403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00231FF-70E3-437D-B365-68E5375FE536}"/>
              </a:ext>
            </a:extLst>
          </p:cNvPr>
          <p:cNvSpPr/>
          <p:nvPr userDrawn="1"/>
        </p:nvSpPr>
        <p:spPr>
          <a:xfrm>
            <a:off x="5380236" y="0"/>
            <a:ext cx="1440160" cy="18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7C37ACC0-D0FB-4A39-9801-6B151FC56852}"/>
              </a:ext>
            </a:extLst>
          </p:cNvPr>
          <p:cNvSpPr/>
          <p:nvPr userDrawn="1"/>
        </p:nvSpPr>
        <p:spPr>
          <a:xfrm>
            <a:off x="5380236" y="6619664"/>
            <a:ext cx="1440160" cy="2383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432137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092000" y="0"/>
            <a:ext cx="8100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4092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200000" y="4050000"/>
            <a:ext cx="7992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3489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883908"/>
            <a:ext cx="3311691" cy="42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41" hasCustomPrompt="1"/>
          </p:nvPr>
        </p:nvSpPr>
        <p:spPr>
          <a:xfrm>
            <a:off x="8988492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그림 개체 틀 2"/>
          <p:cNvSpPr>
            <a:spLocks noGrp="1"/>
          </p:cNvSpPr>
          <p:nvPr>
            <p:ph type="pic" sz="quarter" idx="44" hasCustomPrompt="1"/>
          </p:nvPr>
        </p:nvSpPr>
        <p:spPr>
          <a:xfrm>
            <a:off x="6216353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그림 개체 틀 2"/>
          <p:cNvSpPr>
            <a:spLocks noGrp="1"/>
          </p:cNvSpPr>
          <p:nvPr>
            <p:ph type="pic" sz="quarter" idx="45" hasCustomPrompt="1"/>
          </p:nvPr>
        </p:nvSpPr>
        <p:spPr>
          <a:xfrm>
            <a:off x="3444214" y="1883908"/>
            <a:ext cx="2639616" cy="42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11760629" y="1883908"/>
            <a:ext cx="431371" cy="42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654505B-9640-4D9C-B420-F3F09D373208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B441044-DD6C-4257-95CE-F7E59E7F4072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889F0967-76C4-4CC2-9513-78958F9333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FFB910C2-AB56-424D-B628-50E4CD4056DF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11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5568000" y="1946208"/>
            <a:ext cx="6624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-3076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2782462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58208"/>
            <a:ext cx="5410462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390221"/>
            <a:ext cx="12192000" cy="815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D8620001-CB7F-4D0F-85CE-3B315021E74D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CED24C5-3D6F-493D-B438-C01C4AEFF83E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5C6C6E4-4FFF-42C6-B5DA-359E70C5FF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CA134A85-ED87-42D1-ABD3-3B2814BCF8D2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3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2063013"/>
            <a:ext cx="8404456" cy="3883620"/>
            <a:chOff x="0" y="1992982"/>
            <a:chExt cx="3096864" cy="3380234"/>
          </a:xfrm>
          <a:solidFill>
            <a:schemeClr val="accent2"/>
          </a:solidFill>
        </p:grpSpPr>
        <p:sp>
          <p:nvSpPr>
            <p:cNvPr id="7" name="Rectangle 6"/>
            <p:cNvSpPr/>
            <p:nvPr/>
          </p:nvSpPr>
          <p:spPr>
            <a:xfrm>
              <a:off x="0" y="1992982"/>
              <a:ext cx="3025109" cy="3380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51145" y="1992982"/>
              <a:ext cx="45719" cy="3380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pic>
        <p:nvPicPr>
          <p:cNvPr id="20" name="그림 5">
            <a:extLst>
              <a:ext uri="{FF2B5EF4-FFF2-40B4-BE49-F238E27FC236}">
                <a16:creationId xmlns:a16="http://schemas.microsoft.com/office/drawing/2014/main" id="{97E02823-D6E9-4BC9-A8C1-2F06F5CFE4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485" y="1905138"/>
            <a:ext cx="2779457" cy="4555221"/>
          </a:xfrm>
          <a:prstGeom prst="rect">
            <a:avLst/>
          </a:prstGeom>
        </p:spPr>
      </p:pic>
      <p:sp>
        <p:nvSpPr>
          <p:cNvPr id="21" name="그림 개체 틀 2">
            <a:extLst>
              <a:ext uri="{FF2B5EF4-FFF2-40B4-BE49-F238E27FC236}">
                <a16:creationId xmlns:a16="http://schemas.microsoft.com/office/drawing/2014/main" id="{B1BE3B03-2F5F-44AD-8D79-5D7B27C1A5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294319" y="2487575"/>
            <a:ext cx="1952494" cy="29338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E98B8AC6-35CE-4A9B-9003-FDE98A19991A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8CBD2879-5849-4691-9781-4268F5A5A437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AF362ACC-5A58-4ACA-A758-9BC9707C7E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62B819EB-93A5-4EE8-A28D-F3F5148193C8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05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Images &amp;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 flipH="1">
            <a:off x="4313430" y="555801"/>
            <a:ext cx="3600000" cy="313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3416061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721322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8805539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6110800" y="3681312"/>
            <a:ext cx="2700000" cy="262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721322" y="555801"/>
            <a:ext cx="3600000" cy="31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7905539" y="555801"/>
            <a:ext cx="3600000" cy="31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08000" tIns="360000"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5716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s and Contents Layout">
    <p:bg>
      <p:bgPr>
        <a:solidFill>
          <a:schemeClr val="accent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212976"/>
            <a:ext cx="12192000" cy="31063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269852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400" b="0" baseline="0">
                <a:solidFill>
                  <a:schemeClr val="accent4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grpSp>
        <p:nvGrpSpPr>
          <p:cNvPr id="9" name="Group 5">
            <a:extLst>
              <a:ext uri="{FF2B5EF4-FFF2-40B4-BE49-F238E27FC236}">
                <a16:creationId xmlns:a16="http://schemas.microsoft.com/office/drawing/2014/main" id="{B5D53FA1-409A-4F5F-97C4-2399D18531AF}"/>
              </a:ext>
            </a:extLst>
          </p:cNvPr>
          <p:cNvGrpSpPr/>
          <p:nvPr userDrawn="1"/>
        </p:nvGrpSpPr>
        <p:grpSpPr>
          <a:xfrm>
            <a:off x="2264127" y="1014170"/>
            <a:ext cx="7356667" cy="3751977"/>
            <a:chOff x="-612576" y="1705002"/>
            <a:chExt cx="5688632" cy="2537858"/>
          </a:xfrm>
        </p:grpSpPr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969FB361-09E7-4A75-BE80-810B6558E106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13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B0DD55B0-CC85-48EE-91A7-11167D6D7A5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90C4089-2A84-4438-930C-7392D1437CB4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226024" y="1533361"/>
            <a:ext cx="3536161" cy="265187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807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524250" y="0"/>
            <a:ext cx="514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444"/>
            <a:ext cx="2081463" cy="1977390"/>
          </a:xfrm>
          <a:prstGeom prst="rect">
            <a:avLst/>
          </a:prstGeom>
        </p:spPr>
      </p:pic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695" r:id="rId9"/>
    <p:sldLayoutId id="2147483696" r:id="rId10"/>
    <p:sldLayoutId id="2147483706" r:id="rId11"/>
    <p:sldLayoutId id="2147483705" r:id="rId12"/>
    <p:sldLayoutId id="2147483697" r:id="rId13"/>
    <p:sldLayoutId id="2147483699" r:id="rId14"/>
    <p:sldLayoutId id="2147483701" r:id="rId15"/>
    <p:sldLayoutId id="2147483700" r:id="rId16"/>
    <p:sldLayoutId id="2147483702" r:id="rId17"/>
    <p:sldLayoutId id="2147483656" r:id="rId18"/>
    <p:sldLayoutId id="2147483690" r:id="rId19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4.png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19562" y="4848225"/>
            <a:ext cx="11516022" cy="1133475"/>
          </a:xfrm>
        </p:spPr>
        <p:txBody>
          <a:bodyPr/>
          <a:lstStyle/>
          <a:p>
            <a:r>
              <a:rPr lang="en-US" sz="3600" b="1" spc="300" dirty="0">
                <a:latin typeface="Segoe UI Light" panose="020B0502040204020203" pitchFamily="34" charset="0"/>
                <a:cs typeface="Segoe UI Light" panose="020B0502040204020203" pitchFamily="34" charset="0"/>
              </a:rPr>
              <a:t>VOCÊ MINERA, A GENTE MONITORA.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6570BC-FA9A-40F5-9BEE-957E57A56B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28" y="1655802"/>
            <a:ext cx="4848522" cy="14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Ferramentas de </a:t>
            </a:r>
            <a:r>
              <a:rPr lang="en-US" altLang="ko-KR" dirty="0" err="1"/>
              <a:t>Gestão</a:t>
            </a:r>
            <a:endParaRPr lang="ko-KR" altLang="en-US" dirty="0"/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D21A5921-C942-409C-8EEB-E5D2A990AAC4}"/>
              </a:ext>
            </a:extLst>
          </p:cNvPr>
          <p:cNvSpPr txBox="1">
            <a:spLocks/>
          </p:cNvSpPr>
          <p:nvPr/>
        </p:nvSpPr>
        <p:spPr>
          <a:xfrm>
            <a:off x="1315229" y="5526966"/>
            <a:ext cx="2702856" cy="576062"/>
          </a:xfrm>
          <a:prstGeom prst="rect">
            <a:avLst/>
          </a:prstGeom>
          <a:noFill/>
        </p:spPr>
        <p:txBody>
          <a:bodyPr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GALLERY C</a:t>
            </a:r>
            <a:endParaRPr lang="ko-KR" alt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172F5B7-C0C9-4F91-8D3C-E33A5455468C}"/>
              </a:ext>
            </a:extLst>
          </p:cNvPr>
          <p:cNvSpPr txBox="1">
            <a:spLocks/>
          </p:cNvSpPr>
          <p:nvPr/>
        </p:nvSpPr>
        <p:spPr>
          <a:xfrm>
            <a:off x="4448908" y="5525638"/>
            <a:ext cx="7042637" cy="57871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Get a modern PowerPoint  Presentation that is beautifully designed. hope and I believe that this Template will your Time, Money and Reputation.</a:t>
            </a:r>
          </a:p>
        </p:txBody>
      </p:sp>
    </p:spTree>
    <p:extLst>
      <p:ext uri="{BB962C8B-B14F-4D97-AF65-F5344CB8AC3E}">
        <p14:creationId xmlns:p14="http://schemas.microsoft.com/office/powerpoint/2010/main" val="4142274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733922-09D0-4947-A22F-827D7C734182}"/>
              </a:ext>
            </a:extLst>
          </p:cNvPr>
          <p:cNvSpPr/>
          <p:nvPr/>
        </p:nvSpPr>
        <p:spPr>
          <a:xfrm>
            <a:off x="547800" y="1379835"/>
            <a:ext cx="2996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5D6268"/>
                </a:solidFill>
              </a:rPr>
              <a:t>Diagrama de Classes</a:t>
            </a:r>
            <a:endParaRPr lang="ko-KR" altLang="en-US" sz="36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72D32C-9036-4FEC-AC8F-BAD42E3307F5}"/>
              </a:ext>
            </a:extLst>
          </p:cNvPr>
          <p:cNvSpPr/>
          <p:nvPr/>
        </p:nvSpPr>
        <p:spPr>
          <a:xfrm>
            <a:off x="4941203" y="4330908"/>
            <a:ext cx="30418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Simple Portfolio Presentation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9B2C4E-5E6E-4C15-9A3F-9E84FF72DEB1}"/>
              </a:ext>
            </a:extLst>
          </p:cNvPr>
          <p:cNvSpPr/>
          <p:nvPr/>
        </p:nvSpPr>
        <p:spPr>
          <a:xfrm>
            <a:off x="4941203" y="5411028"/>
            <a:ext cx="63526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2EFE2B-7A81-4AE1-9662-5682C7416783}"/>
              </a:ext>
            </a:extLst>
          </p:cNvPr>
          <p:cNvSpPr/>
          <p:nvPr/>
        </p:nvSpPr>
        <p:spPr>
          <a:xfrm>
            <a:off x="4941202" y="5993863"/>
            <a:ext cx="66444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idx="1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3378033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4"/>
                </a:solidFill>
              </a:rPr>
              <a:t>Demonstração 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4" name="Espaço Reservado para Imagem 5">
            <a:extLst>
              <a:ext uri="{FF2B5EF4-FFF2-40B4-BE49-F238E27FC236}">
                <a16:creationId xmlns:a16="http://schemas.microsoft.com/office/drawing/2014/main" id="{2AFF3FA0-F577-4B71-9007-764E1CEBA05F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/>
          <a:srcRect l="18056" r="18056"/>
          <a:stretch>
            <a:fillRect/>
          </a:stretch>
        </p:blipFill>
        <p:spPr>
          <a:xfrm>
            <a:off x="4225925" y="1533525"/>
            <a:ext cx="3536950" cy="2651125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EBD4BACC-C565-4F84-8AC0-EF9E11792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714" y="3697192"/>
            <a:ext cx="3536161" cy="48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6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텍스트 개체 틀 50">
            <a:extLst>
              <a:ext uri="{FF2B5EF4-FFF2-40B4-BE49-F238E27FC236}">
                <a16:creationId xmlns:a16="http://schemas.microsoft.com/office/drawing/2014/main" id="{0E287D53-D4AE-41B0-A031-C239653BD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</a:p>
        </p:txBody>
      </p:sp>
      <p:grpSp>
        <p:nvGrpSpPr>
          <p:cNvPr id="70" name="Group 25">
            <a:extLst>
              <a:ext uri="{FF2B5EF4-FFF2-40B4-BE49-F238E27FC236}">
                <a16:creationId xmlns:a16="http://schemas.microsoft.com/office/drawing/2014/main" id="{7B0C781E-F740-4C03-B163-6379324A9978}"/>
              </a:ext>
            </a:extLst>
          </p:cNvPr>
          <p:cNvGrpSpPr/>
          <p:nvPr/>
        </p:nvGrpSpPr>
        <p:grpSpPr>
          <a:xfrm>
            <a:off x="1967244" y="2088559"/>
            <a:ext cx="2832407" cy="1048024"/>
            <a:chOff x="803640" y="3362835"/>
            <a:chExt cx="2059657" cy="1048024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93FEE5A-A0F8-4167-83DB-D85A1E64772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4BBBCB-23FD-4941-9D93-DA25AA93602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3" name="Group 28">
            <a:extLst>
              <a:ext uri="{FF2B5EF4-FFF2-40B4-BE49-F238E27FC236}">
                <a16:creationId xmlns:a16="http://schemas.microsoft.com/office/drawing/2014/main" id="{C2B817F8-C19E-423D-8ABA-52EB39D8B8C5}"/>
              </a:ext>
            </a:extLst>
          </p:cNvPr>
          <p:cNvGrpSpPr/>
          <p:nvPr/>
        </p:nvGrpSpPr>
        <p:grpSpPr>
          <a:xfrm>
            <a:off x="1967244" y="3717384"/>
            <a:ext cx="2832407" cy="1048024"/>
            <a:chOff x="803640" y="3362835"/>
            <a:chExt cx="2059657" cy="1048024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429674D-45E1-4257-94A1-779627C85AC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A4CCBE3-C57D-4798-B0D0-FE7B2F86B5F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6" name="Group 31">
            <a:extLst>
              <a:ext uri="{FF2B5EF4-FFF2-40B4-BE49-F238E27FC236}">
                <a16:creationId xmlns:a16="http://schemas.microsoft.com/office/drawing/2014/main" id="{F0695524-2E65-4BBF-BDED-50251F899536}"/>
              </a:ext>
            </a:extLst>
          </p:cNvPr>
          <p:cNvGrpSpPr/>
          <p:nvPr/>
        </p:nvGrpSpPr>
        <p:grpSpPr>
          <a:xfrm>
            <a:off x="5843203" y="2088559"/>
            <a:ext cx="2849197" cy="1048024"/>
            <a:chOff x="803640" y="3362835"/>
            <a:chExt cx="2059657" cy="1048024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8D3ED7D-8E2E-4E27-9DB5-3AC17A8A019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AE25943-DC9E-4033-A117-4FD6D0DC5A2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9" name="Group 34">
            <a:extLst>
              <a:ext uri="{FF2B5EF4-FFF2-40B4-BE49-F238E27FC236}">
                <a16:creationId xmlns:a16="http://schemas.microsoft.com/office/drawing/2014/main" id="{2EBE0218-2A3A-4E63-BDC0-C3AFC99B4B5F}"/>
              </a:ext>
            </a:extLst>
          </p:cNvPr>
          <p:cNvGrpSpPr/>
          <p:nvPr/>
        </p:nvGrpSpPr>
        <p:grpSpPr>
          <a:xfrm>
            <a:off x="5843203" y="3717384"/>
            <a:ext cx="2849197" cy="1048024"/>
            <a:chOff x="803640" y="3362835"/>
            <a:chExt cx="2059657" cy="1048024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88DAC96-494C-4D23-99B8-ED0297F163E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EB4A8D9-C1F9-49A6-A624-C55CDA66191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2" name="Oval 37">
            <a:extLst>
              <a:ext uri="{FF2B5EF4-FFF2-40B4-BE49-F238E27FC236}">
                <a16:creationId xmlns:a16="http://schemas.microsoft.com/office/drawing/2014/main" id="{D8C2DD56-469F-4768-A493-2FCF121004C6}"/>
              </a:ext>
            </a:extLst>
          </p:cNvPr>
          <p:cNvSpPr/>
          <p:nvPr/>
        </p:nvSpPr>
        <p:spPr>
          <a:xfrm>
            <a:off x="5192382" y="2326735"/>
            <a:ext cx="571672" cy="5716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Oval 38">
            <a:extLst>
              <a:ext uri="{FF2B5EF4-FFF2-40B4-BE49-F238E27FC236}">
                <a16:creationId xmlns:a16="http://schemas.microsoft.com/office/drawing/2014/main" id="{0A03A5ED-316A-468B-B170-835A45C3101B}"/>
              </a:ext>
            </a:extLst>
          </p:cNvPr>
          <p:cNvSpPr/>
          <p:nvPr/>
        </p:nvSpPr>
        <p:spPr>
          <a:xfrm>
            <a:off x="5192382" y="3955560"/>
            <a:ext cx="571672" cy="5716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val 39">
            <a:extLst>
              <a:ext uri="{FF2B5EF4-FFF2-40B4-BE49-F238E27FC236}">
                <a16:creationId xmlns:a16="http://schemas.microsoft.com/office/drawing/2014/main" id="{16B31FB2-49C0-44F1-A6D4-6DD767C426F6}"/>
              </a:ext>
            </a:extLst>
          </p:cNvPr>
          <p:cNvSpPr/>
          <p:nvPr/>
        </p:nvSpPr>
        <p:spPr>
          <a:xfrm>
            <a:off x="1305735" y="2326735"/>
            <a:ext cx="571672" cy="5716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Oval 40">
            <a:extLst>
              <a:ext uri="{FF2B5EF4-FFF2-40B4-BE49-F238E27FC236}">
                <a16:creationId xmlns:a16="http://schemas.microsoft.com/office/drawing/2014/main" id="{C2D00795-A3EF-459C-89AA-864F4F702F29}"/>
              </a:ext>
            </a:extLst>
          </p:cNvPr>
          <p:cNvSpPr/>
          <p:nvPr/>
        </p:nvSpPr>
        <p:spPr>
          <a:xfrm>
            <a:off x="1305735" y="3955560"/>
            <a:ext cx="571672" cy="5716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6" name="Group 41">
            <a:extLst>
              <a:ext uri="{FF2B5EF4-FFF2-40B4-BE49-F238E27FC236}">
                <a16:creationId xmlns:a16="http://schemas.microsoft.com/office/drawing/2014/main" id="{A1A56F56-4D2F-48AC-AC2A-3CE997F1988F}"/>
              </a:ext>
            </a:extLst>
          </p:cNvPr>
          <p:cNvGrpSpPr/>
          <p:nvPr/>
        </p:nvGrpSpPr>
        <p:grpSpPr>
          <a:xfrm>
            <a:off x="1967244" y="5346209"/>
            <a:ext cx="2832407" cy="1048024"/>
            <a:chOff x="803640" y="3362835"/>
            <a:chExt cx="2059657" cy="1048024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892CC6B-4A4D-41A9-95F8-538FE59239F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960B5767-893A-4C47-8FEE-D28941BB559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9" name="Group 44">
            <a:extLst>
              <a:ext uri="{FF2B5EF4-FFF2-40B4-BE49-F238E27FC236}">
                <a16:creationId xmlns:a16="http://schemas.microsoft.com/office/drawing/2014/main" id="{DC003B40-6DE9-4E32-B293-CDF55D593CF4}"/>
              </a:ext>
            </a:extLst>
          </p:cNvPr>
          <p:cNvGrpSpPr/>
          <p:nvPr/>
        </p:nvGrpSpPr>
        <p:grpSpPr>
          <a:xfrm>
            <a:off x="5843203" y="5346209"/>
            <a:ext cx="2849197" cy="1048024"/>
            <a:chOff x="803640" y="3362835"/>
            <a:chExt cx="2059657" cy="1048024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46F885B-18E0-4ADF-ACF4-5A55C72BBA4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0C03417-6763-4418-AC7A-BE786E23029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2" name="Oval 47">
            <a:extLst>
              <a:ext uri="{FF2B5EF4-FFF2-40B4-BE49-F238E27FC236}">
                <a16:creationId xmlns:a16="http://schemas.microsoft.com/office/drawing/2014/main" id="{470823B5-4254-4BD6-BD83-2A9C7F0A2802}"/>
              </a:ext>
            </a:extLst>
          </p:cNvPr>
          <p:cNvSpPr/>
          <p:nvPr/>
        </p:nvSpPr>
        <p:spPr>
          <a:xfrm>
            <a:off x="5192382" y="5584385"/>
            <a:ext cx="571672" cy="5716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48">
            <a:extLst>
              <a:ext uri="{FF2B5EF4-FFF2-40B4-BE49-F238E27FC236}">
                <a16:creationId xmlns:a16="http://schemas.microsoft.com/office/drawing/2014/main" id="{A3A8CE7B-7F40-4402-853E-162BF83A3E7E}"/>
              </a:ext>
            </a:extLst>
          </p:cNvPr>
          <p:cNvSpPr/>
          <p:nvPr/>
        </p:nvSpPr>
        <p:spPr>
          <a:xfrm>
            <a:off x="1305735" y="5584385"/>
            <a:ext cx="571672" cy="5716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Oval 21">
            <a:extLst>
              <a:ext uri="{FF2B5EF4-FFF2-40B4-BE49-F238E27FC236}">
                <a16:creationId xmlns:a16="http://schemas.microsoft.com/office/drawing/2014/main" id="{366F9A4B-27CC-4F36-9270-1A21628FAE73}"/>
              </a:ext>
            </a:extLst>
          </p:cNvPr>
          <p:cNvSpPr/>
          <p:nvPr/>
        </p:nvSpPr>
        <p:spPr>
          <a:xfrm rot="20700000">
            <a:off x="5300491" y="4074683"/>
            <a:ext cx="355455" cy="31153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Trapezoid 3">
            <a:extLst>
              <a:ext uri="{FF2B5EF4-FFF2-40B4-BE49-F238E27FC236}">
                <a16:creationId xmlns:a16="http://schemas.microsoft.com/office/drawing/2014/main" id="{E8FD43EA-EBFB-427C-B60B-62091D585777}"/>
              </a:ext>
            </a:extLst>
          </p:cNvPr>
          <p:cNvSpPr/>
          <p:nvPr/>
        </p:nvSpPr>
        <p:spPr>
          <a:xfrm>
            <a:off x="5332250" y="5673235"/>
            <a:ext cx="316345" cy="3224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6" name="Down Arrow 1">
            <a:extLst>
              <a:ext uri="{FF2B5EF4-FFF2-40B4-BE49-F238E27FC236}">
                <a16:creationId xmlns:a16="http://schemas.microsoft.com/office/drawing/2014/main" id="{6931E310-8F87-44B8-A842-0836963E49AD}"/>
              </a:ext>
            </a:extLst>
          </p:cNvPr>
          <p:cNvSpPr/>
          <p:nvPr/>
        </p:nvSpPr>
        <p:spPr>
          <a:xfrm rot="10800000" flipH="1">
            <a:off x="1424652" y="5720574"/>
            <a:ext cx="296600" cy="333081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7" name="Rectangle 15">
            <a:extLst>
              <a:ext uri="{FF2B5EF4-FFF2-40B4-BE49-F238E27FC236}">
                <a16:creationId xmlns:a16="http://schemas.microsoft.com/office/drawing/2014/main" id="{78A58037-9338-4C3A-84B9-6ADF5F2CEA27}"/>
              </a:ext>
            </a:extLst>
          </p:cNvPr>
          <p:cNvSpPr/>
          <p:nvPr/>
        </p:nvSpPr>
        <p:spPr>
          <a:xfrm rot="14270044">
            <a:off x="1433493" y="4068577"/>
            <a:ext cx="316158" cy="329337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Frame 1">
            <a:extLst>
              <a:ext uri="{FF2B5EF4-FFF2-40B4-BE49-F238E27FC236}">
                <a16:creationId xmlns:a16="http://schemas.microsoft.com/office/drawing/2014/main" id="{F4EC3D2C-6568-4907-A0CF-4AFD64D50DA4}"/>
              </a:ext>
            </a:extLst>
          </p:cNvPr>
          <p:cNvSpPr/>
          <p:nvPr/>
        </p:nvSpPr>
        <p:spPr>
          <a:xfrm>
            <a:off x="5341768" y="2453836"/>
            <a:ext cx="301343" cy="301343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9" name="Donut 15">
            <a:extLst>
              <a:ext uri="{FF2B5EF4-FFF2-40B4-BE49-F238E27FC236}">
                <a16:creationId xmlns:a16="http://schemas.microsoft.com/office/drawing/2014/main" id="{6DE7983E-3F2D-4F44-96DF-2732B21A3DDC}"/>
              </a:ext>
            </a:extLst>
          </p:cNvPr>
          <p:cNvSpPr/>
          <p:nvPr/>
        </p:nvSpPr>
        <p:spPr>
          <a:xfrm>
            <a:off x="1424652" y="2436886"/>
            <a:ext cx="333838" cy="33524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45F2795-6D2D-4FB4-9452-8253250F288E}"/>
              </a:ext>
            </a:extLst>
          </p:cNvPr>
          <p:cNvGrpSpPr/>
          <p:nvPr/>
        </p:nvGrpSpPr>
        <p:grpSpPr>
          <a:xfrm>
            <a:off x="8987472" y="1513973"/>
            <a:ext cx="2538540" cy="4923353"/>
            <a:chOff x="8987472" y="1513973"/>
            <a:chExt cx="2538540" cy="4923353"/>
          </a:xfrm>
        </p:grpSpPr>
        <p:grpSp>
          <p:nvGrpSpPr>
            <p:cNvPr id="52" name="Group 7">
              <a:extLst>
                <a:ext uri="{FF2B5EF4-FFF2-40B4-BE49-F238E27FC236}">
                  <a16:creationId xmlns:a16="http://schemas.microsoft.com/office/drawing/2014/main" id="{B04999A4-B9D1-4323-89FB-890B7B02382D}"/>
                </a:ext>
              </a:extLst>
            </p:cNvPr>
            <p:cNvGrpSpPr/>
            <p:nvPr/>
          </p:nvGrpSpPr>
          <p:grpSpPr>
            <a:xfrm>
              <a:off x="9709567" y="5213136"/>
              <a:ext cx="1422003" cy="1224190"/>
              <a:chOff x="5580112" y="4160675"/>
              <a:chExt cx="2016224" cy="1735751"/>
            </a:xfrm>
          </p:grpSpPr>
          <p:sp>
            <p:nvSpPr>
              <p:cNvPr id="53" name="Trapezoid 1">
                <a:extLst>
                  <a:ext uri="{FF2B5EF4-FFF2-40B4-BE49-F238E27FC236}">
                    <a16:creationId xmlns:a16="http://schemas.microsoft.com/office/drawing/2014/main" id="{A15464F3-AC30-4FCB-B934-33CBDE237AA7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Trapezoid 6">
                <a:extLst>
                  <a:ext uri="{FF2B5EF4-FFF2-40B4-BE49-F238E27FC236}">
                    <a16:creationId xmlns:a16="http://schemas.microsoft.com/office/drawing/2014/main" id="{05ACC041-710D-46F1-A8DC-75FFCE86AE11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5">
                <a:extLst>
                  <a:ext uri="{FF2B5EF4-FFF2-40B4-BE49-F238E27FC236}">
                    <a16:creationId xmlns:a16="http://schemas.microsoft.com/office/drawing/2014/main" id="{DC7A0C74-C702-4280-A5DC-9A35084F09DE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1767807F-F5DB-4C9F-B777-57B083B16046}"/>
                </a:ext>
              </a:extLst>
            </p:cNvPr>
            <p:cNvSpPr/>
            <p:nvPr/>
          </p:nvSpPr>
          <p:spPr>
            <a:xfrm>
              <a:off x="10158461" y="3344960"/>
              <a:ext cx="384488" cy="2030026"/>
            </a:xfrm>
            <a:custGeom>
              <a:avLst/>
              <a:gdLst>
                <a:gd name="connsiteX0" fmla="*/ 171450 w 323850"/>
                <a:gd name="connsiteY0" fmla="*/ 28575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71450 w 323850"/>
                <a:gd name="connsiteY9" fmla="*/ 28575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76225 w 323850"/>
                <a:gd name="connsiteY7" fmla="*/ 0 h 2152650"/>
                <a:gd name="connsiteX8" fmla="*/ 167117 w 323850"/>
                <a:gd name="connsiteY8" fmla="*/ 2573 h 2152650"/>
                <a:gd name="connsiteX0" fmla="*/ 167117 w 327783"/>
                <a:gd name="connsiteY0" fmla="*/ 2573 h 2152650"/>
                <a:gd name="connsiteX1" fmla="*/ 152400 w 327783"/>
                <a:gd name="connsiteY1" fmla="*/ 647700 h 2152650"/>
                <a:gd name="connsiteX2" fmla="*/ 0 w 327783"/>
                <a:gd name="connsiteY2" fmla="*/ 1457325 h 2152650"/>
                <a:gd name="connsiteX3" fmla="*/ 180975 w 327783"/>
                <a:gd name="connsiteY3" fmla="*/ 2152650 h 2152650"/>
                <a:gd name="connsiteX4" fmla="*/ 323850 w 327783"/>
                <a:gd name="connsiteY4" fmla="*/ 2066925 h 2152650"/>
                <a:gd name="connsiteX5" fmla="*/ 161925 w 327783"/>
                <a:gd name="connsiteY5" fmla="*/ 1419225 h 2152650"/>
                <a:gd name="connsiteX6" fmla="*/ 295275 w 327783"/>
                <a:gd name="connsiteY6" fmla="*/ 628650 h 2152650"/>
                <a:gd name="connsiteX7" fmla="*/ 276225 w 327783"/>
                <a:gd name="connsiteY7" fmla="*/ 0 h 2152650"/>
                <a:gd name="connsiteX8" fmla="*/ 167117 w 327783"/>
                <a:gd name="connsiteY8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78793 w 361458"/>
                <a:gd name="connsiteY0" fmla="*/ 2573 h 2152650"/>
                <a:gd name="connsiteX1" fmla="*/ 164076 w 361458"/>
                <a:gd name="connsiteY1" fmla="*/ 647700 h 2152650"/>
                <a:gd name="connsiteX2" fmla="*/ 11676 w 361458"/>
                <a:gd name="connsiteY2" fmla="*/ 1457325 h 2152650"/>
                <a:gd name="connsiteX3" fmla="*/ 192651 w 361458"/>
                <a:gd name="connsiteY3" fmla="*/ 2152650 h 2152650"/>
                <a:gd name="connsiteX4" fmla="*/ 335526 w 361458"/>
                <a:gd name="connsiteY4" fmla="*/ 2066925 h 2152650"/>
                <a:gd name="connsiteX5" fmla="*/ 173601 w 361458"/>
                <a:gd name="connsiteY5" fmla="*/ 1419225 h 2152650"/>
                <a:gd name="connsiteX6" fmla="*/ 306951 w 361458"/>
                <a:gd name="connsiteY6" fmla="*/ 628650 h 2152650"/>
                <a:gd name="connsiteX7" fmla="*/ 360986 w 361458"/>
                <a:gd name="connsiteY7" fmla="*/ 216050 h 2152650"/>
                <a:gd name="connsiteX8" fmla="*/ 287901 w 361458"/>
                <a:gd name="connsiteY8" fmla="*/ 0 h 2152650"/>
                <a:gd name="connsiteX9" fmla="*/ 178793 w 361458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35526 w 361849"/>
                <a:gd name="connsiteY4" fmla="*/ 2066925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61528 w 361849"/>
                <a:gd name="connsiteY4" fmla="*/ 2131929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528"/>
                <a:gd name="connsiteY0" fmla="*/ 2573 h 2152650"/>
                <a:gd name="connsiteX1" fmla="*/ 164076 w 361528"/>
                <a:gd name="connsiteY1" fmla="*/ 647700 h 2152650"/>
                <a:gd name="connsiteX2" fmla="*/ 11676 w 361528"/>
                <a:gd name="connsiteY2" fmla="*/ 1457325 h 2152650"/>
                <a:gd name="connsiteX3" fmla="*/ 192651 w 361528"/>
                <a:gd name="connsiteY3" fmla="*/ 2152650 h 2152650"/>
                <a:gd name="connsiteX4" fmla="*/ 361528 w 361528"/>
                <a:gd name="connsiteY4" fmla="*/ 2131929 h 2152650"/>
                <a:gd name="connsiteX5" fmla="*/ 173601 w 361528"/>
                <a:gd name="connsiteY5" fmla="*/ 1419225 h 2152650"/>
                <a:gd name="connsiteX6" fmla="*/ 315618 w 361528"/>
                <a:gd name="connsiteY6" fmla="*/ 654652 h 2152650"/>
                <a:gd name="connsiteX7" fmla="*/ 287901 w 361528"/>
                <a:gd name="connsiteY7" fmla="*/ 0 h 2152650"/>
                <a:gd name="connsiteX8" fmla="*/ 178793 w 361528"/>
                <a:gd name="connsiteY8" fmla="*/ 2573 h 2152650"/>
                <a:gd name="connsiteX0" fmla="*/ 178793 w 374776"/>
                <a:gd name="connsiteY0" fmla="*/ 2573 h 2152650"/>
                <a:gd name="connsiteX1" fmla="*/ 164076 w 374776"/>
                <a:gd name="connsiteY1" fmla="*/ 647700 h 2152650"/>
                <a:gd name="connsiteX2" fmla="*/ 11676 w 374776"/>
                <a:gd name="connsiteY2" fmla="*/ 1457325 h 2152650"/>
                <a:gd name="connsiteX3" fmla="*/ 192651 w 374776"/>
                <a:gd name="connsiteY3" fmla="*/ 2152650 h 2152650"/>
                <a:gd name="connsiteX4" fmla="*/ 361528 w 374776"/>
                <a:gd name="connsiteY4" fmla="*/ 2131929 h 2152650"/>
                <a:gd name="connsiteX5" fmla="*/ 173601 w 374776"/>
                <a:gd name="connsiteY5" fmla="*/ 1419225 h 2152650"/>
                <a:gd name="connsiteX6" fmla="*/ 315618 w 374776"/>
                <a:gd name="connsiteY6" fmla="*/ 654652 h 2152650"/>
                <a:gd name="connsiteX7" fmla="*/ 287901 w 374776"/>
                <a:gd name="connsiteY7" fmla="*/ 0 h 2152650"/>
                <a:gd name="connsiteX8" fmla="*/ 178793 w 374776"/>
                <a:gd name="connsiteY8" fmla="*/ 2573 h 2152650"/>
                <a:gd name="connsiteX0" fmla="*/ 178793 w 391181"/>
                <a:gd name="connsiteY0" fmla="*/ 2573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78793 w 391181"/>
                <a:gd name="connsiteY8" fmla="*/ 2573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50132 w 392855"/>
                <a:gd name="connsiteY0" fmla="*/ 15574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50132 w 392855"/>
                <a:gd name="connsiteY8" fmla="*/ 15574 h 2152650"/>
                <a:gd name="connsiteX0" fmla="*/ 132798 w 392855"/>
                <a:gd name="connsiteY0" fmla="*/ 11240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32798 w 392855"/>
                <a:gd name="connsiteY8" fmla="*/ 11240 h 2152650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46589 w 418794"/>
                <a:gd name="connsiteY0" fmla="*/ 0 h 2158745"/>
                <a:gd name="connsiteX1" fmla="*/ 179541 w 418794"/>
                <a:gd name="connsiteY1" fmla="*/ 653795 h 2158745"/>
                <a:gd name="connsiteX2" fmla="*/ 22807 w 418794"/>
                <a:gd name="connsiteY2" fmla="*/ 1463420 h 2158745"/>
                <a:gd name="connsiteX3" fmla="*/ 225450 w 418794"/>
                <a:gd name="connsiteY3" fmla="*/ 2158745 h 2158745"/>
                <a:gd name="connsiteX4" fmla="*/ 394327 w 418794"/>
                <a:gd name="connsiteY4" fmla="*/ 2138024 h 2158745"/>
                <a:gd name="connsiteX5" fmla="*/ 206400 w 418794"/>
                <a:gd name="connsiteY5" fmla="*/ 1425320 h 2158745"/>
                <a:gd name="connsiteX6" fmla="*/ 348417 w 418794"/>
                <a:gd name="connsiteY6" fmla="*/ 660747 h 2158745"/>
                <a:gd name="connsiteX7" fmla="*/ 320700 w 418794"/>
                <a:gd name="connsiteY7" fmla="*/ 6095 h 2158745"/>
                <a:gd name="connsiteX8" fmla="*/ 146589 w 418794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2139 w 408867"/>
                <a:gd name="connsiteY5" fmla="*/ 1442655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8867" h="2158745">
                  <a:moveTo>
                    <a:pt x="136662" y="0"/>
                  </a:moveTo>
                  <a:cubicBezTo>
                    <a:pt x="357106" y="423057"/>
                    <a:pt x="226524" y="447420"/>
                    <a:pt x="169614" y="653795"/>
                  </a:cubicBezTo>
                  <a:cubicBezTo>
                    <a:pt x="62476" y="928004"/>
                    <a:pt x="-35995" y="1228214"/>
                    <a:pt x="12880" y="1463420"/>
                  </a:cubicBezTo>
                  <a:cubicBezTo>
                    <a:pt x="90539" y="1695195"/>
                    <a:pt x="124862" y="1909635"/>
                    <a:pt x="215523" y="2158745"/>
                  </a:cubicBezTo>
                  <a:lnTo>
                    <a:pt x="384400" y="2138024"/>
                  </a:lnTo>
                  <a:cubicBezTo>
                    <a:pt x="291422" y="1891788"/>
                    <a:pt x="246114" y="1701891"/>
                    <a:pt x="183472" y="1464323"/>
                  </a:cubicBezTo>
                  <a:cubicBezTo>
                    <a:pt x="123916" y="1200798"/>
                    <a:pt x="220367" y="928605"/>
                    <a:pt x="338490" y="660747"/>
                  </a:cubicBezTo>
                  <a:cubicBezTo>
                    <a:pt x="409544" y="458878"/>
                    <a:pt x="463586" y="335791"/>
                    <a:pt x="310773" y="6095"/>
                  </a:cubicBezTo>
                  <a:lnTo>
                    <a:pt x="136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8" name="Group 2">
              <a:extLst>
                <a:ext uri="{FF2B5EF4-FFF2-40B4-BE49-F238E27FC236}">
                  <a16:creationId xmlns:a16="http://schemas.microsoft.com/office/drawing/2014/main" id="{94622D32-E789-4D6C-8900-6995401F2D8D}"/>
                </a:ext>
              </a:extLst>
            </p:cNvPr>
            <p:cNvGrpSpPr/>
            <p:nvPr/>
          </p:nvGrpSpPr>
          <p:grpSpPr>
            <a:xfrm rot="15300000">
              <a:off x="9172821" y="4234184"/>
              <a:ext cx="840355" cy="1211053"/>
              <a:chOff x="967240" y="3289369"/>
              <a:chExt cx="1100200" cy="1585520"/>
            </a:xfrm>
          </p:grpSpPr>
          <p:sp>
            <p:nvSpPr>
              <p:cNvPr id="59" name="Freeform 3">
                <a:extLst>
                  <a:ext uri="{FF2B5EF4-FFF2-40B4-BE49-F238E27FC236}">
                    <a16:creationId xmlns:a16="http://schemas.microsoft.com/office/drawing/2014/main" id="{7D900833-3D3D-47E4-858A-C40F9F21194B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Freeform 4">
                <a:extLst>
                  <a:ext uri="{FF2B5EF4-FFF2-40B4-BE49-F238E27FC236}">
                    <a16:creationId xmlns:a16="http://schemas.microsoft.com/office/drawing/2014/main" id="{50C5AF16-B51D-4007-9687-63CFB0CC7336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1" name="Freeform 13">
              <a:extLst>
                <a:ext uri="{FF2B5EF4-FFF2-40B4-BE49-F238E27FC236}">
                  <a16:creationId xmlns:a16="http://schemas.microsoft.com/office/drawing/2014/main" id="{06207B0B-E697-477E-AB1F-95B852275EDC}"/>
                </a:ext>
              </a:extLst>
            </p:cNvPr>
            <p:cNvSpPr/>
            <p:nvPr/>
          </p:nvSpPr>
          <p:spPr>
            <a:xfrm rot="4407011">
              <a:off x="10755981" y="3142221"/>
              <a:ext cx="312622" cy="880439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2" name="Group 15">
              <a:extLst>
                <a:ext uri="{FF2B5EF4-FFF2-40B4-BE49-F238E27FC236}">
                  <a16:creationId xmlns:a16="http://schemas.microsoft.com/office/drawing/2014/main" id="{60BCC690-0E10-4ABB-8A16-F39F8A7C62A0}"/>
                </a:ext>
              </a:extLst>
            </p:cNvPr>
            <p:cNvGrpSpPr/>
            <p:nvPr/>
          </p:nvGrpSpPr>
          <p:grpSpPr>
            <a:xfrm rot="5400000">
              <a:off x="10511764" y="3666117"/>
              <a:ext cx="830970" cy="1197527"/>
              <a:chOff x="967240" y="3289369"/>
              <a:chExt cx="1100200" cy="1585520"/>
            </a:xfrm>
          </p:grpSpPr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6BE42629-DF28-4D69-BB25-1E9EFEB5CBFA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DFFE370E-0157-4F20-BCE8-C5775158881C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89A63D4A-9178-4AC4-A2DC-92C646D885E5}"/>
                </a:ext>
              </a:extLst>
            </p:cNvPr>
            <p:cNvSpPr/>
            <p:nvPr/>
          </p:nvSpPr>
          <p:spPr>
            <a:xfrm rot="7156190" flipV="1">
              <a:off x="9744469" y="3097730"/>
              <a:ext cx="368289" cy="1037214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C04103FE-7BF5-4B32-8CE3-4225973183E9}"/>
                </a:ext>
              </a:extLst>
            </p:cNvPr>
            <p:cNvSpPr/>
            <p:nvPr/>
          </p:nvSpPr>
          <p:spPr>
            <a:xfrm rot="3762166">
              <a:off x="10668539" y="4395519"/>
              <a:ext cx="352120" cy="991676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7084F6AE-DA04-4DA4-9310-711BB411A293}"/>
                </a:ext>
              </a:extLst>
            </p:cNvPr>
            <p:cNvSpPr/>
            <p:nvPr/>
          </p:nvSpPr>
          <p:spPr>
            <a:xfrm rot="6040617" flipV="1">
              <a:off x="9452722" y="3475592"/>
              <a:ext cx="430913" cy="1213583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Chord 23">
              <a:extLst>
                <a:ext uri="{FF2B5EF4-FFF2-40B4-BE49-F238E27FC236}">
                  <a16:creationId xmlns:a16="http://schemas.microsoft.com/office/drawing/2014/main" id="{887D041F-4F4D-4A67-AF8A-FFD8984DEA33}"/>
                </a:ext>
              </a:extLst>
            </p:cNvPr>
            <p:cNvSpPr/>
            <p:nvPr/>
          </p:nvSpPr>
          <p:spPr>
            <a:xfrm>
              <a:off x="10043692" y="5240443"/>
              <a:ext cx="722992" cy="177384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100" name="Picture 3">
              <a:extLst>
                <a:ext uri="{FF2B5EF4-FFF2-40B4-BE49-F238E27FC236}">
                  <a16:creationId xmlns:a16="http://schemas.microsoft.com/office/drawing/2014/main" id="{4395723A-48FB-46B5-89E6-2BF689D0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658" y="1513973"/>
              <a:ext cx="2099967" cy="2068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982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L-Shape 2">
            <a:extLst>
              <a:ext uri="{FF2B5EF4-FFF2-40B4-BE49-F238E27FC236}">
                <a16:creationId xmlns:a16="http://schemas.microsoft.com/office/drawing/2014/main" id="{4BC5D10F-C964-4D2B-96E3-ACD6D971ECE8}"/>
              </a:ext>
            </a:extLst>
          </p:cNvPr>
          <p:cNvSpPr/>
          <p:nvPr/>
        </p:nvSpPr>
        <p:spPr>
          <a:xfrm rot="10800000">
            <a:off x="1005590" y="4276302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-Shape 2">
            <a:extLst>
              <a:ext uri="{FF2B5EF4-FFF2-40B4-BE49-F238E27FC236}">
                <a16:creationId xmlns:a16="http://schemas.microsoft.com/office/drawing/2014/main" id="{2236167F-039D-42CA-B69B-A717A7F634A4}"/>
              </a:ext>
            </a:extLst>
          </p:cNvPr>
          <p:cNvSpPr/>
          <p:nvPr/>
        </p:nvSpPr>
        <p:spPr>
          <a:xfrm rot="10800000">
            <a:off x="3691192" y="3475969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-Shape 2">
            <a:extLst>
              <a:ext uri="{FF2B5EF4-FFF2-40B4-BE49-F238E27FC236}">
                <a16:creationId xmlns:a16="http://schemas.microsoft.com/office/drawing/2014/main" id="{67DB8D24-AF49-4A9E-869D-B195417959A0}"/>
              </a:ext>
            </a:extLst>
          </p:cNvPr>
          <p:cNvSpPr/>
          <p:nvPr/>
        </p:nvSpPr>
        <p:spPr>
          <a:xfrm rot="10800000">
            <a:off x="6376794" y="2675636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-Shape 2">
            <a:extLst>
              <a:ext uri="{FF2B5EF4-FFF2-40B4-BE49-F238E27FC236}">
                <a16:creationId xmlns:a16="http://schemas.microsoft.com/office/drawing/2014/main" id="{D0B6E8A1-6F6D-462E-8979-1CABDD35E108}"/>
              </a:ext>
            </a:extLst>
          </p:cNvPr>
          <p:cNvSpPr/>
          <p:nvPr/>
        </p:nvSpPr>
        <p:spPr>
          <a:xfrm rot="10800000">
            <a:off x="9062396" y="1875303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DA36A-FACE-4B96-9284-96047F67BA25}"/>
              </a:ext>
            </a:extLst>
          </p:cNvPr>
          <p:cNvSpPr txBox="1"/>
          <p:nvPr/>
        </p:nvSpPr>
        <p:spPr>
          <a:xfrm rot="18900000">
            <a:off x="967766" y="5218147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1467B-EDC2-4A0A-B1B3-9082EDB29591}"/>
              </a:ext>
            </a:extLst>
          </p:cNvPr>
          <p:cNvSpPr txBox="1"/>
          <p:nvPr/>
        </p:nvSpPr>
        <p:spPr>
          <a:xfrm rot="18900000">
            <a:off x="3659699" y="4408052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3138C-81DB-44E9-AF31-9E1F0CF6B89D}"/>
              </a:ext>
            </a:extLst>
          </p:cNvPr>
          <p:cNvSpPr txBox="1"/>
          <p:nvPr/>
        </p:nvSpPr>
        <p:spPr>
          <a:xfrm rot="18900000">
            <a:off x="6351632" y="3597958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30374-3309-4E4B-A6B0-C0419CD31F8B}"/>
              </a:ext>
            </a:extLst>
          </p:cNvPr>
          <p:cNvSpPr txBox="1"/>
          <p:nvPr/>
        </p:nvSpPr>
        <p:spPr>
          <a:xfrm rot="18900000">
            <a:off x="9043564" y="2787864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49D9C1E9-9D38-4F7A-A4DF-7B5A8A1C5E90}"/>
              </a:ext>
            </a:extLst>
          </p:cNvPr>
          <p:cNvGrpSpPr/>
          <p:nvPr/>
        </p:nvGrpSpPr>
        <p:grpSpPr>
          <a:xfrm>
            <a:off x="909122" y="2599817"/>
            <a:ext cx="2076421" cy="1452344"/>
            <a:chOff x="1005509" y="2053079"/>
            <a:chExt cx="1982315" cy="145234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660F4B-19D4-4EF0-A040-DA8F3F904E8C}"/>
                </a:ext>
              </a:extLst>
            </p:cNvPr>
            <p:cNvSpPr txBox="1"/>
            <p:nvPr/>
          </p:nvSpPr>
          <p:spPr>
            <a:xfrm>
              <a:off x="1005509" y="205307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C69D35-5C27-479E-BFB1-45BCE54F514C}"/>
                </a:ext>
              </a:extLst>
            </p:cNvPr>
            <p:cNvSpPr txBox="1"/>
            <p:nvPr/>
          </p:nvSpPr>
          <p:spPr>
            <a:xfrm>
              <a:off x="1005510" y="2305094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3">
            <a:extLst>
              <a:ext uri="{FF2B5EF4-FFF2-40B4-BE49-F238E27FC236}">
                <a16:creationId xmlns:a16="http://schemas.microsoft.com/office/drawing/2014/main" id="{A14BBD88-1175-45E9-A039-A2A86C7F9489}"/>
              </a:ext>
            </a:extLst>
          </p:cNvPr>
          <p:cNvGrpSpPr/>
          <p:nvPr/>
        </p:nvGrpSpPr>
        <p:grpSpPr>
          <a:xfrm>
            <a:off x="3673249" y="1803532"/>
            <a:ext cx="2076421" cy="1452344"/>
            <a:chOff x="2961536" y="1647319"/>
            <a:chExt cx="1982315" cy="145234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CF9CB2-4E31-404B-909C-D2C4502D0E11}"/>
                </a:ext>
              </a:extLst>
            </p:cNvPr>
            <p:cNvSpPr txBox="1"/>
            <p:nvPr/>
          </p:nvSpPr>
          <p:spPr>
            <a:xfrm>
              <a:off x="2961536" y="164731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09F39B-342E-433E-ADE7-938978BE2FC9}"/>
                </a:ext>
              </a:extLst>
            </p:cNvPr>
            <p:cNvSpPr txBox="1"/>
            <p:nvPr/>
          </p:nvSpPr>
          <p:spPr>
            <a:xfrm>
              <a:off x="2961537" y="1899334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4">
            <a:extLst>
              <a:ext uri="{FF2B5EF4-FFF2-40B4-BE49-F238E27FC236}">
                <a16:creationId xmlns:a16="http://schemas.microsoft.com/office/drawing/2014/main" id="{E8D9B38F-D4D5-41ED-90F7-5D202D51674F}"/>
              </a:ext>
            </a:extLst>
          </p:cNvPr>
          <p:cNvGrpSpPr/>
          <p:nvPr/>
        </p:nvGrpSpPr>
        <p:grpSpPr>
          <a:xfrm>
            <a:off x="6437376" y="4693531"/>
            <a:ext cx="2076421" cy="1452344"/>
            <a:chOff x="4860032" y="4784968"/>
            <a:chExt cx="1982315" cy="14523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55935D-EC47-4FEC-8EBE-56CF8A39990F}"/>
                </a:ext>
              </a:extLst>
            </p:cNvPr>
            <p:cNvSpPr txBox="1"/>
            <p:nvPr/>
          </p:nvSpPr>
          <p:spPr>
            <a:xfrm>
              <a:off x="4860032" y="4784968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CF5870-DBFD-433A-86F3-A9CAE0138A88}"/>
                </a:ext>
              </a:extLst>
            </p:cNvPr>
            <p:cNvSpPr txBox="1"/>
            <p:nvPr/>
          </p:nvSpPr>
          <p:spPr>
            <a:xfrm>
              <a:off x="4860033" y="5036983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5">
            <a:extLst>
              <a:ext uri="{FF2B5EF4-FFF2-40B4-BE49-F238E27FC236}">
                <a16:creationId xmlns:a16="http://schemas.microsoft.com/office/drawing/2014/main" id="{E184206B-CB0F-49BA-8986-930BE4749452}"/>
              </a:ext>
            </a:extLst>
          </p:cNvPr>
          <p:cNvGrpSpPr/>
          <p:nvPr/>
        </p:nvGrpSpPr>
        <p:grpSpPr>
          <a:xfrm>
            <a:off x="9201502" y="4049646"/>
            <a:ext cx="2076421" cy="1452344"/>
            <a:chOff x="6816059" y="4379208"/>
            <a:chExt cx="1982315" cy="145234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A874D-E048-484A-9240-BA9A4C9766B1}"/>
                </a:ext>
              </a:extLst>
            </p:cNvPr>
            <p:cNvSpPr txBox="1"/>
            <p:nvPr/>
          </p:nvSpPr>
          <p:spPr>
            <a:xfrm>
              <a:off x="6816059" y="4379208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E3CCEF8-7D80-49E6-8D4D-B64D92824161}"/>
                </a:ext>
              </a:extLst>
            </p:cNvPr>
            <p:cNvSpPr txBox="1"/>
            <p:nvPr/>
          </p:nvSpPr>
          <p:spPr>
            <a:xfrm>
              <a:off x="6816060" y="4631223"/>
              <a:ext cx="1982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822106B9-F9E6-4AEE-8619-20B475CB5AE5}"/>
              </a:ext>
            </a:extLst>
          </p:cNvPr>
          <p:cNvSpPr/>
          <p:nvPr/>
        </p:nvSpPr>
        <p:spPr>
          <a:xfrm>
            <a:off x="2365073" y="4445788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383EEB39-2697-4E82-BFE9-433FBC10DCA5}"/>
              </a:ext>
            </a:extLst>
          </p:cNvPr>
          <p:cNvSpPr/>
          <p:nvPr/>
        </p:nvSpPr>
        <p:spPr>
          <a:xfrm>
            <a:off x="5085530" y="3605473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F1555631-C1D1-40F1-B0ED-87C7264FE775}"/>
              </a:ext>
            </a:extLst>
          </p:cNvPr>
          <p:cNvSpPr/>
          <p:nvPr/>
        </p:nvSpPr>
        <p:spPr>
          <a:xfrm>
            <a:off x="10484698" y="1991398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049A73B7-E1BE-4723-8C84-DFAD9613B9C1}"/>
              </a:ext>
            </a:extLst>
          </p:cNvPr>
          <p:cNvSpPr/>
          <p:nvPr/>
        </p:nvSpPr>
        <p:spPr>
          <a:xfrm>
            <a:off x="7761572" y="281562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5724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27A8619-68FC-4C0F-AAFF-BAF5AD7CE4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A105E7-7F02-45E0-A460-18FA165DDA86}"/>
              </a:ext>
            </a:extLst>
          </p:cNvPr>
          <p:cNvGrpSpPr/>
          <p:nvPr/>
        </p:nvGrpSpPr>
        <p:grpSpPr>
          <a:xfrm>
            <a:off x="1906340" y="4033971"/>
            <a:ext cx="1278139" cy="1100338"/>
            <a:chOff x="7521194" y="5284915"/>
            <a:chExt cx="1137987" cy="979683"/>
          </a:xfrm>
        </p:grpSpPr>
        <p:grpSp>
          <p:nvGrpSpPr>
            <p:cNvPr id="4" name="Group 7">
              <a:extLst>
                <a:ext uri="{FF2B5EF4-FFF2-40B4-BE49-F238E27FC236}">
                  <a16:creationId xmlns:a16="http://schemas.microsoft.com/office/drawing/2014/main" id="{06C34072-2C56-4B00-870C-64D94EAFAF5A}"/>
                </a:ext>
              </a:extLst>
            </p:cNvPr>
            <p:cNvGrpSpPr/>
            <p:nvPr/>
          </p:nvGrpSpPr>
          <p:grpSpPr>
            <a:xfrm>
              <a:off x="7521194" y="5284915"/>
              <a:ext cx="1137987" cy="979683"/>
              <a:chOff x="5580112" y="4160675"/>
              <a:chExt cx="2016224" cy="1735751"/>
            </a:xfrm>
          </p:grpSpPr>
          <p:sp>
            <p:nvSpPr>
              <p:cNvPr id="6" name="Trapezoid 1">
                <a:extLst>
                  <a:ext uri="{FF2B5EF4-FFF2-40B4-BE49-F238E27FC236}">
                    <a16:creationId xmlns:a16="http://schemas.microsoft.com/office/drawing/2014/main" id="{AD41F6F1-41C4-495A-9D21-F0D271446659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7A10024E-8B89-40E6-A714-02267D0AB59A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Oval 5">
                <a:extLst>
                  <a:ext uri="{FF2B5EF4-FFF2-40B4-BE49-F238E27FC236}">
                    <a16:creationId xmlns:a16="http://schemas.microsoft.com/office/drawing/2014/main" id="{F122FA1C-500E-4C66-A826-04DDE4D124BA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Chord 23">
              <a:extLst>
                <a:ext uri="{FF2B5EF4-FFF2-40B4-BE49-F238E27FC236}">
                  <a16:creationId xmlns:a16="http://schemas.microsoft.com/office/drawing/2014/main" id="{02FC07F2-73D0-478D-8836-1AF76A3C7424}"/>
                </a:ext>
              </a:extLst>
            </p:cNvPr>
            <p:cNvSpPr/>
            <p:nvPr/>
          </p:nvSpPr>
          <p:spPr>
            <a:xfrm>
              <a:off x="7788585" y="5306768"/>
              <a:ext cx="578589" cy="141955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Group 71">
            <a:extLst>
              <a:ext uri="{FF2B5EF4-FFF2-40B4-BE49-F238E27FC236}">
                <a16:creationId xmlns:a16="http://schemas.microsoft.com/office/drawing/2014/main" id="{B264F0A9-AF06-4562-9820-129231E686D8}"/>
              </a:ext>
            </a:extLst>
          </p:cNvPr>
          <p:cNvGrpSpPr/>
          <p:nvPr/>
        </p:nvGrpSpPr>
        <p:grpSpPr>
          <a:xfrm>
            <a:off x="1253499" y="5353759"/>
            <a:ext cx="2230129" cy="911409"/>
            <a:chOff x="4965552" y="1736224"/>
            <a:chExt cx="3484978" cy="91140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FB688C-18BB-4CA6-8A25-B821A8E900CA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96D765-FD69-4915-8E6D-98D0B8154171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1B6F5AB-86B9-4387-9E1B-F56BD57905B1}"/>
              </a:ext>
            </a:extLst>
          </p:cNvPr>
          <p:cNvGrpSpPr/>
          <p:nvPr/>
        </p:nvGrpSpPr>
        <p:grpSpPr>
          <a:xfrm rot="914251">
            <a:off x="-335378" y="2151777"/>
            <a:ext cx="3392473" cy="1975550"/>
            <a:chOff x="4094747" y="2381166"/>
            <a:chExt cx="4510139" cy="2626405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734D9535-4908-41F6-B47F-A0574BAFC493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4BB54496-2EE6-4755-B324-345FB8BCD26F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5EFF3610-A52D-474E-AE46-F49B9C2820F4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1">
                <a:extLst>
                  <a:ext uri="{FF2B5EF4-FFF2-40B4-BE49-F238E27FC236}">
                    <a16:creationId xmlns:a16="http://schemas.microsoft.com/office/drawing/2014/main" id="{196388CD-4624-4639-B45D-2964D650D48A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6026F9A-A606-4E30-B075-9EB44A5C51F6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16" name="원호 15">
                <a:extLst>
                  <a:ext uri="{FF2B5EF4-FFF2-40B4-BE49-F238E27FC236}">
                    <a16:creationId xmlns:a16="http://schemas.microsoft.com/office/drawing/2014/main" id="{B6AA9109-AB5C-4595-9F37-B1EB71D8317D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원호 16">
                <a:extLst>
                  <a:ext uri="{FF2B5EF4-FFF2-40B4-BE49-F238E27FC236}">
                    <a16:creationId xmlns:a16="http://schemas.microsoft.com/office/drawing/2014/main" id="{0A155335-C070-45D9-84D0-AF2541642159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24F28D32-4C47-4503-BF4C-30AA414D4725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원호 18">
                <a:extLst>
                  <a:ext uri="{FF2B5EF4-FFF2-40B4-BE49-F238E27FC236}">
                    <a16:creationId xmlns:a16="http://schemas.microsoft.com/office/drawing/2014/main" id="{21989554-F305-45D3-A7B5-9079294439B4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17BD7DC-413C-48F2-93FB-C2B5958F7382}"/>
              </a:ext>
            </a:extLst>
          </p:cNvPr>
          <p:cNvGrpSpPr/>
          <p:nvPr/>
        </p:nvGrpSpPr>
        <p:grpSpPr>
          <a:xfrm>
            <a:off x="8806864" y="1668164"/>
            <a:ext cx="2250102" cy="3927083"/>
            <a:chOff x="6900650" y="1819712"/>
            <a:chExt cx="1858036" cy="32428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B6452320-C2FA-4EB9-A558-9A1C3BA5EE52}"/>
                </a:ext>
              </a:extLst>
            </p:cNvPr>
            <p:cNvGrpSpPr/>
            <p:nvPr/>
          </p:nvGrpSpPr>
          <p:grpSpPr>
            <a:xfrm>
              <a:off x="7215127" y="3101758"/>
              <a:ext cx="1271173" cy="1960768"/>
              <a:chOff x="7311137" y="4298740"/>
              <a:chExt cx="1360941" cy="1965858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B6E71D8A-BFE5-4BB0-990B-2595CBFD1A3D}"/>
                  </a:ext>
                </a:extLst>
              </p:cNvPr>
              <p:cNvGrpSpPr/>
              <p:nvPr/>
            </p:nvGrpSpPr>
            <p:grpSpPr>
              <a:xfrm>
                <a:off x="7521194" y="5284915"/>
                <a:ext cx="1137987" cy="979683"/>
                <a:chOff x="7521194" y="5284915"/>
                <a:chExt cx="1137987" cy="979683"/>
              </a:xfrm>
            </p:grpSpPr>
            <p:grpSp>
              <p:nvGrpSpPr>
                <p:cNvPr id="33" name="Group 7">
                  <a:extLst>
                    <a:ext uri="{FF2B5EF4-FFF2-40B4-BE49-F238E27FC236}">
                      <a16:creationId xmlns:a16="http://schemas.microsoft.com/office/drawing/2014/main" id="{99D54615-C4E7-4260-9701-D7259E92DAC9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5580112" y="4160675"/>
                  <a:chExt cx="2016224" cy="1735751"/>
                </a:xfrm>
              </p:grpSpPr>
              <p:sp>
                <p:nvSpPr>
                  <p:cNvPr id="35" name="Trapezoid 1">
                    <a:extLst>
                      <a:ext uri="{FF2B5EF4-FFF2-40B4-BE49-F238E27FC236}">
                        <a16:creationId xmlns:a16="http://schemas.microsoft.com/office/drawing/2014/main" id="{CC3BC23A-3371-4073-B236-15B0B9EFCB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796136" y="4653136"/>
                    <a:ext cx="1584176" cy="1243290"/>
                  </a:xfrm>
                  <a:custGeom>
                    <a:avLst/>
                    <a:gdLst>
                      <a:gd name="connsiteX0" fmla="*/ 0 w 1584176"/>
                      <a:gd name="connsiteY0" fmla="*/ 1216152 h 1216152"/>
                      <a:gd name="connsiteX1" fmla="*/ 304038 w 1584176"/>
                      <a:gd name="connsiteY1" fmla="*/ 0 h 1216152"/>
                      <a:gd name="connsiteX2" fmla="*/ 1280138 w 1584176"/>
                      <a:gd name="connsiteY2" fmla="*/ 0 h 1216152"/>
                      <a:gd name="connsiteX3" fmla="*/ 1584176 w 1584176"/>
                      <a:gd name="connsiteY3" fmla="*/ 1216152 h 1216152"/>
                      <a:gd name="connsiteX4" fmla="*/ 0 w 1584176"/>
                      <a:gd name="connsiteY4" fmla="*/ 1216152 h 1216152"/>
                      <a:gd name="connsiteX0" fmla="*/ 0 w 1584176"/>
                      <a:gd name="connsiteY0" fmla="*/ 1235792 h 1235792"/>
                      <a:gd name="connsiteX1" fmla="*/ 304038 w 1584176"/>
                      <a:gd name="connsiteY1" fmla="*/ 19640 h 1235792"/>
                      <a:gd name="connsiteX2" fmla="*/ 1280138 w 1584176"/>
                      <a:gd name="connsiteY2" fmla="*/ 19640 h 1235792"/>
                      <a:gd name="connsiteX3" fmla="*/ 1584176 w 1584176"/>
                      <a:gd name="connsiteY3" fmla="*/ 1235792 h 1235792"/>
                      <a:gd name="connsiteX4" fmla="*/ 0 w 1584176"/>
                      <a:gd name="connsiteY4" fmla="*/ 1235792 h 1235792"/>
                      <a:gd name="connsiteX0" fmla="*/ 0 w 1584176"/>
                      <a:gd name="connsiteY0" fmla="*/ 1243290 h 1243290"/>
                      <a:gd name="connsiteX1" fmla="*/ 304038 w 1584176"/>
                      <a:gd name="connsiteY1" fmla="*/ 27138 h 1243290"/>
                      <a:gd name="connsiteX2" fmla="*/ 1280138 w 1584176"/>
                      <a:gd name="connsiteY2" fmla="*/ 27138 h 1243290"/>
                      <a:gd name="connsiteX3" fmla="*/ 1584176 w 1584176"/>
                      <a:gd name="connsiteY3" fmla="*/ 1243290 h 1243290"/>
                      <a:gd name="connsiteX4" fmla="*/ 0 w 1584176"/>
                      <a:gd name="connsiteY4" fmla="*/ 1243290 h 12432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4176" h="1243290">
                        <a:moveTo>
                          <a:pt x="0" y="1243290"/>
                        </a:moveTo>
                        <a:lnTo>
                          <a:pt x="304038" y="27138"/>
                        </a:lnTo>
                        <a:cubicBezTo>
                          <a:pt x="629405" y="-57"/>
                          <a:pt x="941174" y="-17053"/>
                          <a:pt x="1280138" y="27138"/>
                        </a:cubicBezTo>
                        <a:lnTo>
                          <a:pt x="1584176" y="1243290"/>
                        </a:lnTo>
                        <a:lnTo>
                          <a:pt x="0" y="1243290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" name="Trapezoid 6">
                    <a:extLst>
                      <a:ext uri="{FF2B5EF4-FFF2-40B4-BE49-F238E27FC236}">
                        <a16:creationId xmlns:a16="http://schemas.microsoft.com/office/drawing/2014/main" id="{F741F1EB-0646-410C-A0B1-AFF1D300A1F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580112" y="4312147"/>
                    <a:ext cx="2016224" cy="471979"/>
                  </a:xfrm>
                  <a:custGeom>
                    <a:avLst/>
                    <a:gdLst>
                      <a:gd name="connsiteX0" fmla="*/ 0 w 2016224"/>
                      <a:gd name="connsiteY0" fmla="*/ 360040 h 360040"/>
                      <a:gd name="connsiteX1" fmla="*/ 128109 w 2016224"/>
                      <a:gd name="connsiteY1" fmla="*/ 0 h 360040"/>
                      <a:gd name="connsiteX2" fmla="*/ 1888115 w 2016224"/>
                      <a:gd name="connsiteY2" fmla="*/ 0 h 360040"/>
                      <a:gd name="connsiteX3" fmla="*/ 2016224 w 2016224"/>
                      <a:gd name="connsiteY3" fmla="*/ 360040 h 360040"/>
                      <a:gd name="connsiteX4" fmla="*/ 0 w 2016224"/>
                      <a:gd name="connsiteY4" fmla="*/ 360040 h 360040"/>
                      <a:gd name="connsiteX0" fmla="*/ 0 w 2016224"/>
                      <a:gd name="connsiteY0" fmla="*/ 431046 h 431046"/>
                      <a:gd name="connsiteX1" fmla="*/ 128109 w 2016224"/>
                      <a:gd name="connsiteY1" fmla="*/ 71006 h 431046"/>
                      <a:gd name="connsiteX2" fmla="*/ 1888115 w 2016224"/>
                      <a:gd name="connsiteY2" fmla="*/ 71006 h 431046"/>
                      <a:gd name="connsiteX3" fmla="*/ 2016224 w 2016224"/>
                      <a:gd name="connsiteY3" fmla="*/ 431046 h 431046"/>
                      <a:gd name="connsiteX4" fmla="*/ 0 w 2016224"/>
                      <a:gd name="connsiteY4" fmla="*/ 431046 h 431046"/>
                      <a:gd name="connsiteX0" fmla="*/ 0 w 2016224"/>
                      <a:gd name="connsiteY0" fmla="*/ 458241 h 458241"/>
                      <a:gd name="connsiteX1" fmla="*/ 128109 w 2016224"/>
                      <a:gd name="connsiteY1" fmla="*/ 98201 h 458241"/>
                      <a:gd name="connsiteX2" fmla="*/ 1888115 w 2016224"/>
                      <a:gd name="connsiteY2" fmla="*/ 98201 h 458241"/>
                      <a:gd name="connsiteX3" fmla="*/ 2016224 w 2016224"/>
                      <a:gd name="connsiteY3" fmla="*/ 458241 h 458241"/>
                      <a:gd name="connsiteX4" fmla="*/ 0 w 2016224"/>
                      <a:gd name="connsiteY4" fmla="*/ 458241 h 458241"/>
                      <a:gd name="connsiteX0" fmla="*/ 0 w 2016224"/>
                      <a:gd name="connsiteY0" fmla="*/ 465296 h 465296"/>
                      <a:gd name="connsiteX1" fmla="*/ 128109 w 2016224"/>
                      <a:gd name="connsiteY1" fmla="*/ 105256 h 465296"/>
                      <a:gd name="connsiteX2" fmla="*/ 1888115 w 2016224"/>
                      <a:gd name="connsiteY2" fmla="*/ 105256 h 465296"/>
                      <a:gd name="connsiteX3" fmla="*/ 2016224 w 2016224"/>
                      <a:gd name="connsiteY3" fmla="*/ 465296 h 465296"/>
                      <a:gd name="connsiteX4" fmla="*/ 0 w 2016224"/>
                      <a:gd name="connsiteY4" fmla="*/ 465296 h 465296"/>
                      <a:gd name="connsiteX0" fmla="*/ 0 w 2016224"/>
                      <a:gd name="connsiteY0" fmla="*/ 471979 h 471979"/>
                      <a:gd name="connsiteX1" fmla="*/ 128109 w 2016224"/>
                      <a:gd name="connsiteY1" fmla="*/ 111939 h 471979"/>
                      <a:gd name="connsiteX2" fmla="*/ 1888115 w 2016224"/>
                      <a:gd name="connsiteY2" fmla="*/ 111939 h 471979"/>
                      <a:gd name="connsiteX3" fmla="*/ 2016224 w 2016224"/>
                      <a:gd name="connsiteY3" fmla="*/ 471979 h 471979"/>
                      <a:gd name="connsiteX4" fmla="*/ 0 w 2016224"/>
                      <a:gd name="connsiteY4" fmla="*/ 471979 h 471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224" h="471979">
                        <a:moveTo>
                          <a:pt x="0" y="471979"/>
                        </a:moveTo>
                        <a:lnTo>
                          <a:pt x="128109" y="111939"/>
                        </a:lnTo>
                        <a:cubicBezTo>
                          <a:pt x="572010" y="-7034"/>
                          <a:pt x="1260655" y="-64822"/>
                          <a:pt x="1888115" y="111939"/>
                        </a:cubicBezTo>
                        <a:lnTo>
                          <a:pt x="2016224" y="471979"/>
                        </a:lnTo>
                        <a:lnTo>
                          <a:pt x="0" y="471979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7" name="Oval 5">
                    <a:extLst>
                      <a:ext uri="{FF2B5EF4-FFF2-40B4-BE49-F238E27FC236}">
                        <a16:creationId xmlns:a16="http://schemas.microsoft.com/office/drawing/2014/main" id="{68D27669-073A-4F2F-A224-146B9AF51EB6}"/>
                      </a:ext>
                    </a:extLst>
                  </p:cNvPr>
                  <p:cNvSpPr/>
                  <p:nvPr/>
                </p:nvSpPr>
                <p:spPr>
                  <a:xfrm>
                    <a:off x="5580223" y="4160675"/>
                    <a:ext cx="2016000" cy="302944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34" name="Chord 23">
                  <a:extLst>
                    <a:ext uri="{FF2B5EF4-FFF2-40B4-BE49-F238E27FC236}">
                      <a16:creationId xmlns:a16="http://schemas.microsoft.com/office/drawing/2014/main" id="{45268EAD-F545-4F8F-A076-3C3B04DCE792}"/>
                    </a:ext>
                  </a:extLst>
                </p:cNvPr>
                <p:cNvSpPr/>
                <p:nvPr/>
              </p:nvSpPr>
              <p:spPr>
                <a:xfrm>
                  <a:off x="7788585" y="5306768"/>
                  <a:ext cx="578589" cy="141955"/>
                </a:xfrm>
                <a:custGeom>
                  <a:avLst/>
                  <a:gdLst>
                    <a:gd name="connsiteX0" fmla="*/ 115433 w 914400"/>
                    <a:gd name="connsiteY0" fmla="*/ 153510 h 914400"/>
                    <a:gd name="connsiteX1" fmla="*/ 462323 w 914400"/>
                    <a:gd name="connsiteY1" fmla="*/ 28 h 914400"/>
                    <a:gd name="connsiteX2" fmla="*/ 805686 w 914400"/>
                    <a:gd name="connsiteY2" fmla="*/ 161244 h 914400"/>
                    <a:gd name="connsiteX3" fmla="*/ 115433 w 914400"/>
                    <a:gd name="connsiteY3" fmla="*/ 153510 h 914400"/>
                    <a:gd name="connsiteX0" fmla="*/ 0 w 723591"/>
                    <a:gd name="connsiteY0" fmla="*/ 177315 h 177532"/>
                    <a:gd name="connsiteX1" fmla="*/ 380228 w 723591"/>
                    <a:gd name="connsiteY1" fmla="*/ 21 h 177532"/>
                    <a:gd name="connsiteX2" fmla="*/ 723591 w 723591"/>
                    <a:gd name="connsiteY2" fmla="*/ 161237 h 177532"/>
                    <a:gd name="connsiteX3" fmla="*/ 0 w 723591"/>
                    <a:gd name="connsiteY3" fmla="*/ 177315 h 177532"/>
                    <a:gd name="connsiteX0" fmla="*/ 0 w 759310"/>
                    <a:gd name="connsiteY0" fmla="*/ 177315 h 185049"/>
                    <a:gd name="connsiteX1" fmla="*/ 380228 w 759310"/>
                    <a:gd name="connsiteY1" fmla="*/ 21 h 185049"/>
                    <a:gd name="connsiteX2" fmla="*/ 759310 w 759310"/>
                    <a:gd name="connsiteY2" fmla="*/ 185049 h 185049"/>
                    <a:gd name="connsiteX3" fmla="*/ 0 w 759310"/>
                    <a:gd name="connsiteY3" fmla="*/ 177315 h 185049"/>
                    <a:gd name="connsiteX0" fmla="*/ 0 w 759310"/>
                    <a:gd name="connsiteY0" fmla="*/ 177315 h 188144"/>
                    <a:gd name="connsiteX1" fmla="*/ 380228 w 759310"/>
                    <a:gd name="connsiteY1" fmla="*/ 21 h 188144"/>
                    <a:gd name="connsiteX2" fmla="*/ 759310 w 759310"/>
                    <a:gd name="connsiteY2" fmla="*/ 185049 h 188144"/>
                    <a:gd name="connsiteX3" fmla="*/ 0 w 759310"/>
                    <a:gd name="connsiteY3" fmla="*/ 177315 h 188144"/>
                    <a:gd name="connsiteX0" fmla="*/ 0 w 759310"/>
                    <a:gd name="connsiteY0" fmla="*/ 177315 h 191233"/>
                    <a:gd name="connsiteX1" fmla="*/ 380228 w 759310"/>
                    <a:gd name="connsiteY1" fmla="*/ 21 h 191233"/>
                    <a:gd name="connsiteX2" fmla="*/ 759310 w 759310"/>
                    <a:gd name="connsiteY2" fmla="*/ 185049 h 191233"/>
                    <a:gd name="connsiteX3" fmla="*/ 0 w 759310"/>
                    <a:gd name="connsiteY3" fmla="*/ 177315 h 191233"/>
                    <a:gd name="connsiteX0" fmla="*/ 0 w 759310"/>
                    <a:gd name="connsiteY0" fmla="*/ 177315 h 187572"/>
                    <a:gd name="connsiteX1" fmla="*/ 380228 w 759310"/>
                    <a:gd name="connsiteY1" fmla="*/ 21 h 187572"/>
                    <a:gd name="connsiteX2" fmla="*/ 759310 w 759310"/>
                    <a:gd name="connsiteY2" fmla="*/ 177905 h 187572"/>
                    <a:gd name="connsiteX3" fmla="*/ 0 w 759310"/>
                    <a:gd name="connsiteY3" fmla="*/ 177315 h 187572"/>
                    <a:gd name="connsiteX0" fmla="*/ 0 w 768835"/>
                    <a:gd name="connsiteY0" fmla="*/ 177315 h 188632"/>
                    <a:gd name="connsiteX1" fmla="*/ 380228 w 768835"/>
                    <a:gd name="connsiteY1" fmla="*/ 21 h 188632"/>
                    <a:gd name="connsiteX2" fmla="*/ 768835 w 768835"/>
                    <a:gd name="connsiteY2" fmla="*/ 180287 h 188632"/>
                    <a:gd name="connsiteX3" fmla="*/ 0 w 768835"/>
                    <a:gd name="connsiteY3" fmla="*/ 177315 h 188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8835" h="188632">
                      <a:moveTo>
                        <a:pt x="0" y="177315"/>
                      </a:moveTo>
                      <a:cubicBezTo>
                        <a:pt x="87950" y="78338"/>
                        <a:pt x="247828" y="-1462"/>
                        <a:pt x="380228" y="21"/>
                      </a:cubicBezTo>
                      <a:cubicBezTo>
                        <a:pt x="512627" y="1505"/>
                        <a:pt x="683125" y="79364"/>
                        <a:pt x="768835" y="180287"/>
                      </a:cubicBezTo>
                      <a:cubicBezTo>
                        <a:pt x="513351" y="189616"/>
                        <a:pt x="257866" y="194180"/>
                        <a:pt x="0" y="17731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C6AF4D58-8349-45CB-8294-FBCC5CF98656}"/>
                  </a:ext>
                </a:extLst>
              </p:cNvPr>
              <p:cNvGrpSpPr/>
              <p:nvPr/>
            </p:nvGrpSpPr>
            <p:grpSpPr>
              <a:xfrm>
                <a:off x="7311137" y="4298740"/>
                <a:ext cx="1360941" cy="1039848"/>
                <a:chOff x="7311137" y="4298740"/>
                <a:chExt cx="1360941" cy="1039848"/>
              </a:xfrm>
            </p:grpSpPr>
            <p:sp>
              <p:nvSpPr>
                <p:cNvPr id="26" name="Freeform 9">
                  <a:extLst>
                    <a:ext uri="{FF2B5EF4-FFF2-40B4-BE49-F238E27FC236}">
                      <a16:creationId xmlns:a16="http://schemas.microsoft.com/office/drawing/2014/main" id="{784EC7B0-D3DB-40A1-A02C-0F32F898D8DA}"/>
                    </a:ext>
                  </a:extLst>
                </p:cNvPr>
                <p:cNvSpPr/>
                <p:nvPr/>
              </p:nvSpPr>
              <p:spPr>
                <a:xfrm>
                  <a:off x="7967244" y="4298740"/>
                  <a:ext cx="165150" cy="1039848"/>
                </a:xfrm>
                <a:custGeom>
                  <a:avLst/>
                  <a:gdLst>
                    <a:gd name="connsiteX0" fmla="*/ 171450 w 323850"/>
                    <a:gd name="connsiteY0" fmla="*/ 28575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71450 w 323850"/>
                    <a:gd name="connsiteY9" fmla="*/ 28575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76225 w 323850"/>
                    <a:gd name="connsiteY7" fmla="*/ 0 h 2152650"/>
                    <a:gd name="connsiteX8" fmla="*/ 167117 w 323850"/>
                    <a:gd name="connsiteY8" fmla="*/ 2573 h 2152650"/>
                    <a:gd name="connsiteX0" fmla="*/ 167117 w 327783"/>
                    <a:gd name="connsiteY0" fmla="*/ 2573 h 2152650"/>
                    <a:gd name="connsiteX1" fmla="*/ 152400 w 327783"/>
                    <a:gd name="connsiteY1" fmla="*/ 647700 h 2152650"/>
                    <a:gd name="connsiteX2" fmla="*/ 0 w 327783"/>
                    <a:gd name="connsiteY2" fmla="*/ 1457325 h 2152650"/>
                    <a:gd name="connsiteX3" fmla="*/ 180975 w 327783"/>
                    <a:gd name="connsiteY3" fmla="*/ 2152650 h 2152650"/>
                    <a:gd name="connsiteX4" fmla="*/ 323850 w 327783"/>
                    <a:gd name="connsiteY4" fmla="*/ 2066925 h 2152650"/>
                    <a:gd name="connsiteX5" fmla="*/ 161925 w 327783"/>
                    <a:gd name="connsiteY5" fmla="*/ 1419225 h 2152650"/>
                    <a:gd name="connsiteX6" fmla="*/ 295275 w 327783"/>
                    <a:gd name="connsiteY6" fmla="*/ 628650 h 2152650"/>
                    <a:gd name="connsiteX7" fmla="*/ 276225 w 327783"/>
                    <a:gd name="connsiteY7" fmla="*/ 0 h 2152650"/>
                    <a:gd name="connsiteX8" fmla="*/ 167117 w 327783"/>
                    <a:gd name="connsiteY8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78793 w 361458"/>
                    <a:gd name="connsiteY0" fmla="*/ 2573 h 2152650"/>
                    <a:gd name="connsiteX1" fmla="*/ 164076 w 361458"/>
                    <a:gd name="connsiteY1" fmla="*/ 647700 h 2152650"/>
                    <a:gd name="connsiteX2" fmla="*/ 11676 w 361458"/>
                    <a:gd name="connsiteY2" fmla="*/ 1457325 h 2152650"/>
                    <a:gd name="connsiteX3" fmla="*/ 192651 w 361458"/>
                    <a:gd name="connsiteY3" fmla="*/ 2152650 h 2152650"/>
                    <a:gd name="connsiteX4" fmla="*/ 335526 w 361458"/>
                    <a:gd name="connsiteY4" fmla="*/ 2066925 h 2152650"/>
                    <a:gd name="connsiteX5" fmla="*/ 173601 w 361458"/>
                    <a:gd name="connsiteY5" fmla="*/ 1419225 h 2152650"/>
                    <a:gd name="connsiteX6" fmla="*/ 306951 w 361458"/>
                    <a:gd name="connsiteY6" fmla="*/ 628650 h 2152650"/>
                    <a:gd name="connsiteX7" fmla="*/ 360986 w 361458"/>
                    <a:gd name="connsiteY7" fmla="*/ 216050 h 2152650"/>
                    <a:gd name="connsiteX8" fmla="*/ 287901 w 361458"/>
                    <a:gd name="connsiteY8" fmla="*/ 0 h 2152650"/>
                    <a:gd name="connsiteX9" fmla="*/ 178793 w 361458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35526 w 361849"/>
                    <a:gd name="connsiteY4" fmla="*/ 2066925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61528 w 361849"/>
                    <a:gd name="connsiteY4" fmla="*/ 2131929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528"/>
                    <a:gd name="connsiteY0" fmla="*/ 2573 h 2152650"/>
                    <a:gd name="connsiteX1" fmla="*/ 164076 w 361528"/>
                    <a:gd name="connsiteY1" fmla="*/ 647700 h 2152650"/>
                    <a:gd name="connsiteX2" fmla="*/ 11676 w 361528"/>
                    <a:gd name="connsiteY2" fmla="*/ 1457325 h 2152650"/>
                    <a:gd name="connsiteX3" fmla="*/ 192651 w 361528"/>
                    <a:gd name="connsiteY3" fmla="*/ 2152650 h 2152650"/>
                    <a:gd name="connsiteX4" fmla="*/ 361528 w 361528"/>
                    <a:gd name="connsiteY4" fmla="*/ 2131929 h 2152650"/>
                    <a:gd name="connsiteX5" fmla="*/ 173601 w 361528"/>
                    <a:gd name="connsiteY5" fmla="*/ 1419225 h 2152650"/>
                    <a:gd name="connsiteX6" fmla="*/ 315618 w 361528"/>
                    <a:gd name="connsiteY6" fmla="*/ 654652 h 2152650"/>
                    <a:gd name="connsiteX7" fmla="*/ 287901 w 361528"/>
                    <a:gd name="connsiteY7" fmla="*/ 0 h 2152650"/>
                    <a:gd name="connsiteX8" fmla="*/ 178793 w 361528"/>
                    <a:gd name="connsiteY8" fmla="*/ 2573 h 2152650"/>
                    <a:gd name="connsiteX0" fmla="*/ 178793 w 374776"/>
                    <a:gd name="connsiteY0" fmla="*/ 2573 h 2152650"/>
                    <a:gd name="connsiteX1" fmla="*/ 164076 w 374776"/>
                    <a:gd name="connsiteY1" fmla="*/ 647700 h 2152650"/>
                    <a:gd name="connsiteX2" fmla="*/ 11676 w 374776"/>
                    <a:gd name="connsiteY2" fmla="*/ 1457325 h 2152650"/>
                    <a:gd name="connsiteX3" fmla="*/ 192651 w 374776"/>
                    <a:gd name="connsiteY3" fmla="*/ 2152650 h 2152650"/>
                    <a:gd name="connsiteX4" fmla="*/ 361528 w 374776"/>
                    <a:gd name="connsiteY4" fmla="*/ 2131929 h 2152650"/>
                    <a:gd name="connsiteX5" fmla="*/ 173601 w 374776"/>
                    <a:gd name="connsiteY5" fmla="*/ 1419225 h 2152650"/>
                    <a:gd name="connsiteX6" fmla="*/ 315618 w 374776"/>
                    <a:gd name="connsiteY6" fmla="*/ 654652 h 2152650"/>
                    <a:gd name="connsiteX7" fmla="*/ 287901 w 374776"/>
                    <a:gd name="connsiteY7" fmla="*/ 0 h 2152650"/>
                    <a:gd name="connsiteX8" fmla="*/ 178793 w 374776"/>
                    <a:gd name="connsiteY8" fmla="*/ 2573 h 2152650"/>
                    <a:gd name="connsiteX0" fmla="*/ 178793 w 391181"/>
                    <a:gd name="connsiteY0" fmla="*/ 2573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78793 w 391181"/>
                    <a:gd name="connsiteY8" fmla="*/ 2573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50132 w 392855"/>
                    <a:gd name="connsiteY0" fmla="*/ 15574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50132 w 392855"/>
                    <a:gd name="connsiteY8" fmla="*/ 15574 h 2152650"/>
                    <a:gd name="connsiteX0" fmla="*/ 132798 w 392855"/>
                    <a:gd name="connsiteY0" fmla="*/ 11240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32798 w 392855"/>
                    <a:gd name="connsiteY8" fmla="*/ 11240 h 2152650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46589 w 418794"/>
                    <a:gd name="connsiteY0" fmla="*/ 0 h 2158745"/>
                    <a:gd name="connsiteX1" fmla="*/ 179541 w 418794"/>
                    <a:gd name="connsiteY1" fmla="*/ 653795 h 2158745"/>
                    <a:gd name="connsiteX2" fmla="*/ 22807 w 418794"/>
                    <a:gd name="connsiteY2" fmla="*/ 1463420 h 2158745"/>
                    <a:gd name="connsiteX3" fmla="*/ 225450 w 418794"/>
                    <a:gd name="connsiteY3" fmla="*/ 2158745 h 2158745"/>
                    <a:gd name="connsiteX4" fmla="*/ 394327 w 418794"/>
                    <a:gd name="connsiteY4" fmla="*/ 2138024 h 2158745"/>
                    <a:gd name="connsiteX5" fmla="*/ 206400 w 418794"/>
                    <a:gd name="connsiteY5" fmla="*/ 1425320 h 2158745"/>
                    <a:gd name="connsiteX6" fmla="*/ 348417 w 418794"/>
                    <a:gd name="connsiteY6" fmla="*/ 660747 h 2158745"/>
                    <a:gd name="connsiteX7" fmla="*/ 320700 w 418794"/>
                    <a:gd name="connsiteY7" fmla="*/ 6095 h 2158745"/>
                    <a:gd name="connsiteX8" fmla="*/ 146589 w 418794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2139 w 408867"/>
                    <a:gd name="connsiteY5" fmla="*/ 1442655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388246"/>
                    <a:gd name="connsiteY0" fmla="*/ 0 h 2158745"/>
                    <a:gd name="connsiteX1" fmla="*/ 169614 w 388246"/>
                    <a:gd name="connsiteY1" fmla="*/ 653795 h 2158745"/>
                    <a:gd name="connsiteX2" fmla="*/ 12880 w 388246"/>
                    <a:gd name="connsiteY2" fmla="*/ 1463420 h 2158745"/>
                    <a:gd name="connsiteX3" fmla="*/ 215523 w 388246"/>
                    <a:gd name="connsiteY3" fmla="*/ 2158745 h 2158745"/>
                    <a:gd name="connsiteX4" fmla="*/ 384400 w 388246"/>
                    <a:gd name="connsiteY4" fmla="*/ 2138024 h 2158745"/>
                    <a:gd name="connsiteX5" fmla="*/ 183472 w 388246"/>
                    <a:gd name="connsiteY5" fmla="*/ 1464323 h 2158745"/>
                    <a:gd name="connsiteX6" fmla="*/ 338490 w 388246"/>
                    <a:gd name="connsiteY6" fmla="*/ 660747 h 2158745"/>
                    <a:gd name="connsiteX7" fmla="*/ 266867 w 388246"/>
                    <a:gd name="connsiteY7" fmla="*/ 6095 h 2158745"/>
                    <a:gd name="connsiteX8" fmla="*/ 136662 w 388246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83472 w 384400"/>
                    <a:gd name="connsiteY5" fmla="*/ 1464323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39567 w 384400"/>
                    <a:gd name="connsiteY5" fmla="*/ 1464322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56941 w 384400"/>
                    <a:gd name="connsiteY0" fmla="*/ 0 h 2407594"/>
                    <a:gd name="connsiteX1" fmla="*/ 169614 w 384400"/>
                    <a:gd name="connsiteY1" fmla="*/ 902644 h 2407594"/>
                    <a:gd name="connsiteX2" fmla="*/ 12880 w 384400"/>
                    <a:gd name="connsiteY2" fmla="*/ 1712269 h 2407594"/>
                    <a:gd name="connsiteX3" fmla="*/ 215523 w 384400"/>
                    <a:gd name="connsiteY3" fmla="*/ 2407594 h 2407594"/>
                    <a:gd name="connsiteX4" fmla="*/ 384400 w 384400"/>
                    <a:gd name="connsiteY4" fmla="*/ 2386873 h 2407594"/>
                    <a:gd name="connsiteX5" fmla="*/ 139567 w 384400"/>
                    <a:gd name="connsiteY5" fmla="*/ 1713171 h 2407594"/>
                    <a:gd name="connsiteX6" fmla="*/ 309219 w 384400"/>
                    <a:gd name="connsiteY6" fmla="*/ 880326 h 2407594"/>
                    <a:gd name="connsiteX7" fmla="*/ 266867 w 384400"/>
                    <a:gd name="connsiteY7" fmla="*/ 254944 h 2407594"/>
                    <a:gd name="connsiteX8" fmla="*/ 56941 w 384400"/>
                    <a:gd name="connsiteY8" fmla="*/ 0 h 2407594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4400" h="2420336">
                      <a:moveTo>
                        <a:pt x="56941" y="12742"/>
                      </a:moveTo>
                      <a:cubicBezTo>
                        <a:pt x="357106" y="479348"/>
                        <a:pt x="226524" y="709011"/>
                        <a:pt x="169614" y="915386"/>
                      </a:cubicBezTo>
                      <a:cubicBezTo>
                        <a:pt x="62476" y="1189595"/>
                        <a:pt x="-35995" y="1489805"/>
                        <a:pt x="12880" y="1725011"/>
                      </a:cubicBezTo>
                      <a:cubicBezTo>
                        <a:pt x="90539" y="1956786"/>
                        <a:pt x="124862" y="2171226"/>
                        <a:pt x="215523" y="2420336"/>
                      </a:cubicBezTo>
                      <a:lnTo>
                        <a:pt x="384400" y="2399615"/>
                      </a:lnTo>
                      <a:cubicBezTo>
                        <a:pt x="291422" y="2153379"/>
                        <a:pt x="202209" y="1963481"/>
                        <a:pt x="139567" y="1725913"/>
                      </a:cubicBezTo>
                      <a:cubicBezTo>
                        <a:pt x="80011" y="1462388"/>
                        <a:pt x="191096" y="1160926"/>
                        <a:pt x="309219" y="893068"/>
                      </a:cubicBezTo>
                      <a:cubicBezTo>
                        <a:pt x="380273" y="691199"/>
                        <a:pt x="432968" y="342313"/>
                        <a:pt x="173863" y="173"/>
                      </a:cubicBezTo>
                      <a:cubicBezTo>
                        <a:pt x="115826" y="-1859"/>
                        <a:pt x="114978" y="14774"/>
                        <a:pt x="56941" y="1274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Freeform 13">
                  <a:extLst>
                    <a:ext uri="{FF2B5EF4-FFF2-40B4-BE49-F238E27FC236}">
                      <a16:creationId xmlns:a16="http://schemas.microsoft.com/office/drawing/2014/main" id="{F186AB2C-69A6-4EFC-9F28-D32EB3439720}"/>
                    </a:ext>
                  </a:extLst>
                </p:cNvPr>
                <p:cNvSpPr/>
                <p:nvPr/>
              </p:nvSpPr>
              <p:spPr>
                <a:xfrm rot="5400000">
                  <a:off x="8262210" y="4321359"/>
                  <a:ext cx="202973" cy="57163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DA1B1CEC-EE5D-461B-AFE4-E52F469C99A8}"/>
                    </a:ext>
                  </a:extLst>
                </p:cNvPr>
                <p:cNvSpPr/>
                <p:nvPr/>
              </p:nvSpPr>
              <p:spPr>
                <a:xfrm rot="3762166">
                  <a:off x="8242421" y="4782780"/>
                  <a:ext cx="225169" cy="63414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9542C6EE-C5BC-4F8B-B60D-5E6E5BBF5779}"/>
                    </a:ext>
                  </a:extLst>
                </p:cNvPr>
                <p:cNvSpPr/>
                <p:nvPr/>
              </p:nvSpPr>
              <p:spPr>
                <a:xfrm rot="6040617" flipV="1">
                  <a:off x="7530207" y="4416473"/>
                  <a:ext cx="241225" cy="67936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38" name="그룹 19">
              <a:extLst>
                <a:ext uri="{FF2B5EF4-FFF2-40B4-BE49-F238E27FC236}">
                  <a16:creationId xmlns:a16="http://schemas.microsoft.com/office/drawing/2014/main" id="{0ABA98FB-2840-42EE-92C5-6277D3CE26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7781" y="2499960"/>
              <a:ext cx="617392" cy="617392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39" name="타원 4">
                <a:extLst>
                  <a:ext uri="{FF2B5EF4-FFF2-40B4-BE49-F238E27FC236}">
                    <a16:creationId xmlns:a16="http://schemas.microsoft.com/office/drawing/2014/main" id="{163D4323-48B3-4FA3-9B16-C1C76020BF9D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자유형 18">
                <a:extLst>
                  <a:ext uri="{FF2B5EF4-FFF2-40B4-BE49-F238E27FC236}">
                    <a16:creationId xmlns:a16="http://schemas.microsoft.com/office/drawing/2014/main" id="{427388CE-400A-4480-AE78-E27C40319E9B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Rectangle 21">
              <a:extLst>
                <a:ext uri="{FF2B5EF4-FFF2-40B4-BE49-F238E27FC236}">
                  <a16:creationId xmlns:a16="http://schemas.microsoft.com/office/drawing/2014/main" id="{78E7C9C2-064F-4565-B444-90D6887C018F}"/>
                </a:ext>
              </a:extLst>
            </p:cNvPr>
            <p:cNvSpPr/>
            <p:nvPr/>
          </p:nvSpPr>
          <p:spPr>
            <a:xfrm rot="15759340">
              <a:off x="7438742" y="195543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Rectangle 21">
              <a:extLst>
                <a:ext uri="{FF2B5EF4-FFF2-40B4-BE49-F238E27FC236}">
                  <a16:creationId xmlns:a16="http://schemas.microsoft.com/office/drawing/2014/main" id="{C793E7E7-F983-41E1-BDF8-E82A1BAE69B3}"/>
                </a:ext>
              </a:extLst>
            </p:cNvPr>
            <p:cNvSpPr/>
            <p:nvPr/>
          </p:nvSpPr>
          <p:spPr>
            <a:xfrm rot="11980498">
              <a:off x="6900650" y="240254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Rectangle 21">
              <a:extLst>
                <a:ext uri="{FF2B5EF4-FFF2-40B4-BE49-F238E27FC236}">
                  <a16:creationId xmlns:a16="http://schemas.microsoft.com/office/drawing/2014/main" id="{06C08D18-D540-490F-B1F1-B89EB4C955DD}"/>
                </a:ext>
              </a:extLst>
            </p:cNvPr>
            <p:cNvSpPr/>
            <p:nvPr/>
          </p:nvSpPr>
          <p:spPr>
            <a:xfrm rot="19265083">
              <a:off x="7027522" y="3061057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Rectangle 21">
              <a:extLst>
                <a:ext uri="{FF2B5EF4-FFF2-40B4-BE49-F238E27FC236}">
                  <a16:creationId xmlns:a16="http://schemas.microsoft.com/office/drawing/2014/main" id="{CD196F94-2331-4870-B0DA-94E717BD7DD3}"/>
                </a:ext>
              </a:extLst>
            </p:cNvPr>
            <p:cNvSpPr/>
            <p:nvPr/>
          </p:nvSpPr>
          <p:spPr>
            <a:xfrm rot="9071228" flipH="1">
              <a:off x="8136495" y="2287450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Rectangle 21">
              <a:extLst>
                <a:ext uri="{FF2B5EF4-FFF2-40B4-BE49-F238E27FC236}">
                  <a16:creationId xmlns:a16="http://schemas.microsoft.com/office/drawing/2014/main" id="{2DDAD3FC-FE91-4A01-96FE-DDE107DCC72C}"/>
                </a:ext>
              </a:extLst>
            </p:cNvPr>
            <p:cNvSpPr/>
            <p:nvPr/>
          </p:nvSpPr>
          <p:spPr>
            <a:xfrm rot="2334917" flipH="1">
              <a:off x="8141497" y="298876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69C6AC5-1B71-4ACD-9509-2ADB1682342B}"/>
              </a:ext>
            </a:extLst>
          </p:cNvPr>
          <p:cNvGrpSpPr/>
          <p:nvPr/>
        </p:nvGrpSpPr>
        <p:grpSpPr>
          <a:xfrm rot="10800000" flipV="1">
            <a:off x="8999254" y="5171446"/>
            <a:ext cx="2523434" cy="1065203"/>
            <a:chOff x="1682410" y="2217893"/>
            <a:chExt cx="2019261" cy="852379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A30E7ADF-EB41-4158-B21F-BA70F2AB5626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solidFill>
              <a:schemeClr val="bg1"/>
            </a:solidFill>
          </p:grpSpPr>
          <p:sp>
            <p:nvSpPr>
              <p:cNvPr id="53" name="Freeform 18">
                <a:extLst>
                  <a:ext uri="{FF2B5EF4-FFF2-40B4-BE49-F238E27FC236}">
                    <a16:creationId xmlns:a16="http://schemas.microsoft.com/office/drawing/2014/main" id="{59E7153D-EBEB-4E88-B0EA-4391B50DD0B4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Freeform 19">
                <a:extLst>
                  <a:ext uri="{FF2B5EF4-FFF2-40B4-BE49-F238E27FC236}">
                    <a16:creationId xmlns:a16="http://schemas.microsoft.com/office/drawing/2014/main" id="{93E4E022-245B-4549-8CDD-1EDF45A0C9ED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8D3C3D2-CDBE-4C0B-A096-C5312D36B15B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5" name="Rounded Rectangle 13">
            <a:extLst>
              <a:ext uri="{FF2B5EF4-FFF2-40B4-BE49-F238E27FC236}">
                <a16:creationId xmlns:a16="http://schemas.microsoft.com/office/drawing/2014/main" id="{8A63EA14-71DD-4C7E-A48E-89E708800959}"/>
              </a:ext>
            </a:extLst>
          </p:cNvPr>
          <p:cNvSpPr/>
          <p:nvPr/>
        </p:nvSpPr>
        <p:spPr>
          <a:xfrm>
            <a:off x="3929721" y="3761755"/>
            <a:ext cx="4592249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ounded Rectangle 14">
            <a:extLst>
              <a:ext uri="{FF2B5EF4-FFF2-40B4-BE49-F238E27FC236}">
                <a16:creationId xmlns:a16="http://schemas.microsoft.com/office/drawing/2014/main" id="{871FDBBE-8459-4FB5-9027-591DC4768DF3}"/>
              </a:ext>
            </a:extLst>
          </p:cNvPr>
          <p:cNvSpPr/>
          <p:nvPr/>
        </p:nvSpPr>
        <p:spPr>
          <a:xfrm>
            <a:off x="3929721" y="5139375"/>
            <a:ext cx="4592249" cy="1196520"/>
          </a:xfrm>
          <a:prstGeom prst="roundRect">
            <a:avLst>
              <a:gd name="adj" fmla="val 12448"/>
            </a:avLst>
          </a:prstGeom>
          <a:noFill/>
          <a:ln w="317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171DE9-E77E-4466-9CAB-54C162AA176E}"/>
              </a:ext>
            </a:extLst>
          </p:cNvPr>
          <p:cNvSpPr txBox="1"/>
          <p:nvPr/>
        </p:nvSpPr>
        <p:spPr>
          <a:xfrm>
            <a:off x="6025456" y="37655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60%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1F43C05-2702-4EF9-A5AB-69BB579D7D9B}"/>
              </a:ext>
            </a:extLst>
          </p:cNvPr>
          <p:cNvSpPr txBox="1"/>
          <p:nvPr/>
        </p:nvSpPr>
        <p:spPr>
          <a:xfrm>
            <a:off x="6025456" y="5124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7538B2-F998-469D-B249-219C3C2FCEDE}"/>
              </a:ext>
            </a:extLst>
          </p:cNvPr>
          <p:cNvSpPr txBox="1"/>
          <p:nvPr/>
        </p:nvSpPr>
        <p:spPr>
          <a:xfrm>
            <a:off x="4097425" y="4376812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0A69C3E-CE84-43C5-ADC2-E9B77F2FD0A9}"/>
              </a:ext>
            </a:extLst>
          </p:cNvPr>
          <p:cNvSpPr txBox="1"/>
          <p:nvPr/>
        </p:nvSpPr>
        <p:spPr>
          <a:xfrm>
            <a:off x="4097425" y="5799096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grpSp>
        <p:nvGrpSpPr>
          <p:cNvPr id="63" name="그룹 19">
            <a:extLst>
              <a:ext uri="{FF2B5EF4-FFF2-40B4-BE49-F238E27FC236}">
                <a16:creationId xmlns:a16="http://schemas.microsoft.com/office/drawing/2014/main" id="{FED00EAC-C50C-4944-8FDA-8C4FEADD6050}"/>
              </a:ext>
            </a:extLst>
          </p:cNvPr>
          <p:cNvGrpSpPr>
            <a:grpSpLocks noChangeAspect="1"/>
          </p:cNvGrpSpPr>
          <p:nvPr/>
        </p:nvGrpSpPr>
        <p:grpSpPr>
          <a:xfrm>
            <a:off x="5044606" y="3840426"/>
            <a:ext cx="503107" cy="503107"/>
            <a:chOff x="331023" y="414040"/>
            <a:chExt cx="5704886" cy="5704886"/>
          </a:xfrm>
        </p:grpSpPr>
        <p:sp>
          <p:nvSpPr>
            <p:cNvPr id="64" name="타원 4">
              <a:extLst>
                <a:ext uri="{FF2B5EF4-FFF2-40B4-BE49-F238E27FC236}">
                  <a16:creationId xmlns:a16="http://schemas.microsoft.com/office/drawing/2014/main" id="{41561F1E-6BD6-4FB7-867B-AF5E0C635300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 18">
              <a:extLst>
                <a:ext uri="{FF2B5EF4-FFF2-40B4-BE49-F238E27FC236}">
                  <a16:creationId xmlns:a16="http://schemas.microsoft.com/office/drawing/2014/main" id="{54CE92D9-8924-4CA1-B851-2EF95A7F419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6" name="그룹 28">
            <a:extLst>
              <a:ext uri="{FF2B5EF4-FFF2-40B4-BE49-F238E27FC236}">
                <a16:creationId xmlns:a16="http://schemas.microsoft.com/office/drawing/2014/main" id="{8704EBC0-8B8D-439A-880E-44E8B5A5FB3B}"/>
              </a:ext>
            </a:extLst>
          </p:cNvPr>
          <p:cNvGrpSpPr/>
          <p:nvPr/>
        </p:nvGrpSpPr>
        <p:grpSpPr>
          <a:xfrm>
            <a:off x="5085069" y="5247429"/>
            <a:ext cx="422181" cy="501538"/>
            <a:chOff x="666028" y="4606413"/>
            <a:chExt cx="1359418" cy="1614948"/>
          </a:xfrm>
          <a:solidFill>
            <a:schemeClr val="accent3"/>
          </a:solidFill>
        </p:grpSpPr>
        <p:sp>
          <p:nvSpPr>
            <p:cNvPr id="67" name="자유형: 도형 29">
              <a:extLst>
                <a:ext uri="{FF2B5EF4-FFF2-40B4-BE49-F238E27FC236}">
                  <a16:creationId xmlns:a16="http://schemas.microsoft.com/office/drawing/2014/main" id="{65928D61-4536-4D87-9901-244E0D685669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30">
              <a:extLst>
                <a:ext uri="{FF2B5EF4-FFF2-40B4-BE49-F238E27FC236}">
                  <a16:creationId xmlns:a16="http://schemas.microsoft.com/office/drawing/2014/main" id="{1F0EC54A-2923-4C8A-A802-C5D4239160BF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31">
              <a:extLst>
                <a:ext uri="{FF2B5EF4-FFF2-40B4-BE49-F238E27FC236}">
                  <a16:creationId xmlns:a16="http://schemas.microsoft.com/office/drawing/2014/main" id="{63A159DF-146D-4BA7-84BE-9DBA87002B9F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1" name="Rectangle 1">
            <a:extLst>
              <a:ext uri="{FF2B5EF4-FFF2-40B4-BE49-F238E27FC236}">
                <a16:creationId xmlns:a16="http://schemas.microsoft.com/office/drawing/2014/main" id="{F4A61DE2-A7AD-4701-A075-B45B640CA9E7}"/>
              </a:ext>
            </a:extLst>
          </p:cNvPr>
          <p:cNvSpPr/>
          <p:nvPr/>
        </p:nvSpPr>
        <p:spPr>
          <a:xfrm>
            <a:off x="3870378" y="1472618"/>
            <a:ext cx="47265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D74CC60-5DB4-4607-AFC0-77A77F35F2B9}"/>
              </a:ext>
            </a:extLst>
          </p:cNvPr>
          <p:cNvSpPr txBox="1"/>
          <p:nvPr/>
        </p:nvSpPr>
        <p:spPr>
          <a:xfrm>
            <a:off x="3870378" y="1810005"/>
            <a:ext cx="4726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152699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09EA19-F8C2-4763-83D9-753D689739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ko-KR" dirty="0"/>
              <a:t>Images &amp; Contents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39F189-8BEA-45E9-8564-80070971A41B}"/>
              </a:ext>
            </a:extLst>
          </p:cNvPr>
          <p:cNvSpPr/>
          <p:nvPr/>
        </p:nvSpPr>
        <p:spPr>
          <a:xfrm>
            <a:off x="604825" y="2099357"/>
            <a:ext cx="2160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I hope and I believe that this Template will your Time. You can simply impress your audience and add a unique zing and appeal to your Reports.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AA976CE-8565-4144-9B07-F8CE07B4A1DA}"/>
              </a:ext>
            </a:extLst>
          </p:cNvPr>
          <p:cNvSpPr/>
          <p:nvPr/>
        </p:nvSpPr>
        <p:spPr>
          <a:xfrm>
            <a:off x="604825" y="4422613"/>
            <a:ext cx="21602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</a:rPr>
              <a:t>Contents Here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/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CDCCC3A-E68B-447A-99F3-55A023D5267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/>
      </p:sp>
    </p:spTree>
    <p:extLst>
      <p:ext uri="{BB962C8B-B14F-4D97-AF65-F5344CB8AC3E}">
        <p14:creationId xmlns:p14="http://schemas.microsoft.com/office/powerpoint/2010/main" val="3382220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42">
            <a:extLst>
              <a:ext uri="{FF2B5EF4-FFF2-40B4-BE49-F238E27FC236}">
                <a16:creationId xmlns:a16="http://schemas.microsoft.com/office/drawing/2014/main" id="{AFF679E5-EDD1-4F62-BC31-712696CDB0C6}"/>
              </a:ext>
            </a:extLst>
          </p:cNvPr>
          <p:cNvGrpSpPr/>
          <p:nvPr/>
        </p:nvGrpSpPr>
        <p:grpSpPr>
          <a:xfrm>
            <a:off x="904352" y="2598366"/>
            <a:ext cx="10376440" cy="2632730"/>
            <a:chOff x="968172" y="1851670"/>
            <a:chExt cx="7200800" cy="2161848"/>
          </a:xfrm>
        </p:grpSpPr>
        <p:sp>
          <p:nvSpPr>
            <p:cNvPr id="4" name="Rectangle 43">
              <a:extLst>
                <a:ext uri="{FF2B5EF4-FFF2-40B4-BE49-F238E27FC236}">
                  <a16:creationId xmlns:a16="http://schemas.microsoft.com/office/drawing/2014/main" id="{79C68E24-C647-42BA-AEA7-6E8C7BB9833D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4">
              <a:extLst>
                <a:ext uri="{FF2B5EF4-FFF2-40B4-BE49-F238E27FC236}">
                  <a16:creationId xmlns:a16="http://schemas.microsoft.com/office/drawing/2014/main" id="{FC73C838-B6BE-4583-81FC-2B4C6D7EE3D9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45">
              <a:extLst>
                <a:ext uri="{FF2B5EF4-FFF2-40B4-BE49-F238E27FC236}">
                  <a16:creationId xmlns:a16="http://schemas.microsoft.com/office/drawing/2014/main" id="{1EBF8676-AADD-4D15-AC86-682EB9F02A8C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144A89E0-7666-4294-9CF3-CDF28D73BE2F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760915E7-2A12-4937-A16C-F976A0D9F7E1}"/>
                </a:ext>
              </a:extLst>
            </p:cNvPr>
            <p:cNvSpPr/>
            <p:nvPr/>
          </p:nvSpPr>
          <p:spPr>
            <a:xfrm>
              <a:off x="6728812" y="1851670"/>
              <a:ext cx="1440160" cy="4320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48">
            <a:extLst>
              <a:ext uri="{FF2B5EF4-FFF2-40B4-BE49-F238E27FC236}">
                <a16:creationId xmlns:a16="http://schemas.microsoft.com/office/drawing/2014/main" id="{BD5803F1-4023-45F1-9C17-A1D0CDCB6C30}"/>
              </a:ext>
            </a:extLst>
          </p:cNvPr>
          <p:cNvGrpSpPr/>
          <p:nvPr/>
        </p:nvGrpSpPr>
        <p:grpSpPr>
          <a:xfrm>
            <a:off x="999945" y="2741547"/>
            <a:ext cx="1926632" cy="1879428"/>
            <a:chOff x="910640" y="3222194"/>
            <a:chExt cx="1527408" cy="187942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3DDA74-6698-4734-BF28-66BBA83DEA61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DA79F5-78BC-42B4-8E36-2669774E06D4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51">
            <a:extLst>
              <a:ext uri="{FF2B5EF4-FFF2-40B4-BE49-F238E27FC236}">
                <a16:creationId xmlns:a16="http://schemas.microsoft.com/office/drawing/2014/main" id="{621D630D-8201-475F-A5E6-73E8BE1E2107}"/>
              </a:ext>
            </a:extLst>
          </p:cNvPr>
          <p:cNvGrpSpPr/>
          <p:nvPr/>
        </p:nvGrpSpPr>
        <p:grpSpPr>
          <a:xfrm>
            <a:off x="3119179" y="2209581"/>
            <a:ext cx="1926632" cy="1879428"/>
            <a:chOff x="910640" y="3222194"/>
            <a:chExt cx="1527408" cy="187942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74CCD7-236A-40CC-9F99-E58132614616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C636FE1-716D-45B3-AEA3-B24B75964046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54">
            <a:extLst>
              <a:ext uri="{FF2B5EF4-FFF2-40B4-BE49-F238E27FC236}">
                <a16:creationId xmlns:a16="http://schemas.microsoft.com/office/drawing/2014/main" id="{9C182600-428B-4BD8-98D1-128CB5DE7C7E}"/>
              </a:ext>
            </a:extLst>
          </p:cNvPr>
          <p:cNvGrpSpPr/>
          <p:nvPr/>
        </p:nvGrpSpPr>
        <p:grpSpPr>
          <a:xfrm>
            <a:off x="5143873" y="4269692"/>
            <a:ext cx="1898082" cy="1879428"/>
            <a:chOff x="910640" y="3222194"/>
            <a:chExt cx="1527408" cy="187942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E71D94-39A2-4B77-AE73-C9F97D58255D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C23EAF8-AA08-489E-AC39-7D98E5B9B8B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57">
            <a:extLst>
              <a:ext uri="{FF2B5EF4-FFF2-40B4-BE49-F238E27FC236}">
                <a16:creationId xmlns:a16="http://schemas.microsoft.com/office/drawing/2014/main" id="{2F7688A1-9861-432F-917F-A3C7C5B6D425}"/>
              </a:ext>
            </a:extLst>
          </p:cNvPr>
          <p:cNvGrpSpPr/>
          <p:nvPr/>
        </p:nvGrpSpPr>
        <p:grpSpPr>
          <a:xfrm>
            <a:off x="7219825" y="3741887"/>
            <a:ext cx="1898082" cy="1879428"/>
            <a:chOff x="910640" y="3222194"/>
            <a:chExt cx="1527408" cy="187942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8B7BB3-AF17-4392-A532-72110AC6A625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0192897-FD9A-4511-AEBE-D7ACA4E3444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60">
            <a:extLst>
              <a:ext uri="{FF2B5EF4-FFF2-40B4-BE49-F238E27FC236}">
                <a16:creationId xmlns:a16="http://schemas.microsoft.com/office/drawing/2014/main" id="{5185967E-A737-4FE1-A1DC-88D16A439171}"/>
              </a:ext>
            </a:extLst>
          </p:cNvPr>
          <p:cNvGrpSpPr/>
          <p:nvPr/>
        </p:nvGrpSpPr>
        <p:grpSpPr>
          <a:xfrm>
            <a:off x="9295782" y="3204573"/>
            <a:ext cx="1898082" cy="1879428"/>
            <a:chOff x="910640" y="3222194"/>
            <a:chExt cx="1527408" cy="187942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8EEE09D-7418-4D95-ABA9-C2ADD557A3F4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CA4CBBD-6FBE-4729-BE8F-FA15A818A947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35E60D87-E5E0-4315-B07F-D3A3649B4219}"/>
              </a:ext>
            </a:extLst>
          </p:cNvPr>
          <p:cNvSpPr/>
          <p:nvPr/>
        </p:nvSpPr>
        <p:spPr>
          <a:xfrm>
            <a:off x="1679912" y="5497983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53DA6446-7221-4485-A1AD-59D16B7D68A6}"/>
              </a:ext>
            </a:extLst>
          </p:cNvPr>
          <p:cNvSpPr/>
          <p:nvPr/>
        </p:nvSpPr>
        <p:spPr>
          <a:xfrm>
            <a:off x="3878842" y="4958464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A65AAD85-2290-4853-9DA5-A53941A0A7A8}"/>
              </a:ext>
            </a:extLst>
          </p:cNvPr>
          <p:cNvSpPr/>
          <p:nvPr/>
        </p:nvSpPr>
        <p:spPr>
          <a:xfrm>
            <a:off x="7985415" y="2515155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12118DDF-DB0C-4999-BD66-54A967504F8E}"/>
              </a:ext>
            </a:extLst>
          </p:cNvPr>
          <p:cNvSpPr/>
          <p:nvPr/>
        </p:nvSpPr>
        <p:spPr>
          <a:xfrm>
            <a:off x="10090815" y="2087722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0FE90FA4-30F3-4E0C-9E02-99024B2454BB}"/>
              </a:ext>
            </a:extLst>
          </p:cNvPr>
          <p:cNvSpPr/>
          <p:nvPr/>
        </p:nvSpPr>
        <p:spPr>
          <a:xfrm flipH="1">
            <a:off x="5887268" y="315845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1806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18">
            <a:extLst>
              <a:ext uri="{FF2B5EF4-FFF2-40B4-BE49-F238E27FC236}">
                <a16:creationId xmlns:a16="http://schemas.microsoft.com/office/drawing/2014/main" id="{A071625C-4DA4-414E-9CAC-69621D2226C2}"/>
              </a:ext>
            </a:extLst>
          </p:cNvPr>
          <p:cNvGrpSpPr/>
          <p:nvPr/>
        </p:nvGrpSpPr>
        <p:grpSpPr>
          <a:xfrm>
            <a:off x="4528038" y="2416669"/>
            <a:ext cx="3112682" cy="3110046"/>
            <a:chOff x="3213373" y="2511946"/>
            <a:chExt cx="2694012" cy="2691730"/>
          </a:xfrm>
        </p:grpSpPr>
        <p:sp>
          <p:nvSpPr>
            <p:cNvPr id="4" name="Rectangle 62">
              <a:extLst>
                <a:ext uri="{FF2B5EF4-FFF2-40B4-BE49-F238E27FC236}">
                  <a16:creationId xmlns:a16="http://schemas.microsoft.com/office/drawing/2014/main" id="{AD2244D4-1DA8-4202-8823-D826F9227A91}"/>
                </a:ext>
              </a:extLst>
            </p:cNvPr>
            <p:cNvSpPr/>
            <p:nvPr/>
          </p:nvSpPr>
          <p:spPr>
            <a:xfrm rot="2700000">
              <a:off x="4137637" y="4291751"/>
              <a:ext cx="555155" cy="128311"/>
            </a:xfrm>
            <a:custGeom>
              <a:avLst/>
              <a:gdLst/>
              <a:ahLst/>
              <a:cxnLst/>
              <a:rect l="l" t="t" r="r" b="b"/>
              <a:pathLst>
                <a:path w="555155" h="128311">
                  <a:moveTo>
                    <a:pt x="1" y="0"/>
                  </a:moveTo>
                  <a:lnTo>
                    <a:pt x="555155" y="0"/>
                  </a:lnTo>
                  <a:lnTo>
                    <a:pt x="555155" y="128311"/>
                  </a:lnTo>
                  <a:lnTo>
                    <a:pt x="0" y="1283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Oval 52">
              <a:extLst>
                <a:ext uri="{FF2B5EF4-FFF2-40B4-BE49-F238E27FC236}">
                  <a16:creationId xmlns:a16="http://schemas.microsoft.com/office/drawing/2014/main" id="{248AD21A-595A-4B2E-A504-8772288858B7}"/>
                </a:ext>
              </a:extLst>
            </p:cNvPr>
            <p:cNvSpPr/>
            <p:nvPr/>
          </p:nvSpPr>
          <p:spPr>
            <a:xfrm>
              <a:off x="4093375" y="4267572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Rectangle 60">
              <a:extLst>
                <a:ext uri="{FF2B5EF4-FFF2-40B4-BE49-F238E27FC236}">
                  <a16:creationId xmlns:a16="http://schemas.microsoft.com/office/drawing/2014/main" id="{BD0215BF-7F5C-4D9A-BECC-202A4E03CEA2}"/>
                </a:ext>
              </a:extLst>
            </p:cNvPr>
            <p:cNvSpPr/>
            <p:nvPr/>
          </p:nvSpPr>
          <p:spPr>
            <a:xfrm rot="8100000">
              <a:off x="4371502" y="4118918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53">
              <a:extLst>
                <a:ext uri="{FF2B5EF4-FFF2-40B4-BE49-F238E27FC236}">
                  <a16:creationId xmlns:a16="http://schemas.microsoft.com/office/drawing/2014/main" id="{23AD0576-82CD-4F7F-9B9E-C7C70642E4A0}"/>
                </a:ext>
              </a:extLst>
            </p:cNvPr>
            <p:cNvSpPr/>
            <p:nvPr/>
          </p:nvSpPr>
          <p:spPr>
            <a:xfrm>
              <a:off x="4971281" y="3388618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58">
              <a:extLst>
                <a:ext uri="{FF2B5EF4-FFF2-40B4-BE49-F238E27FC236}">
                  <a16:creationId xmlns:a16="http://schemas.microsoft.com/office/drawing/2014/main" id="{4A743DF8-9161-4EA5-9DB7-502934BB33C5}"/>
                </a:ext>
              </a:extLst>
            </p:cNvPr>
            <p:cNvSpPr/>
            <p:nvPr/>
          </p:nvSpPr>
          <p:spPr>
            <a:xfrm rot="2700000">
              <a:off x="4371501" y="3469132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2">
              <a:extLst>
                <a:ext uri="{FF2B5EF4-FFF2-40B4-BE49-F238E27FC236}">
                  <a16:creationId xmlns:a16="http://schemas.microsoft.com/office/drawing/2014/main" id="{EFC92AF6-6A38-4DEB-B7C7-AE2D561F7A29}"/>
                </a:ext>
              </a:extLst>
            </p:cNvPr>
            <p:cNvSpPr/>
            <p:nvPr/>
          </p:nvSpPr>
          <p:spPr>
            <a:xfrm>
              <a:off x="4093375" y="2511946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4">
              <a:extLst>
                <a:ext uri="{FF2B5EF4-FFF2-40B4-BE49-F238E27FC236}">
                  <a16:creationId xmlns:a16="http://schemas.microsoft.com/office/drawing/2014/main" id="{42DE8B29-56C6-4016-B794-7A183B114904}"/>
                </a:ext>
              </a:extLst>
            </p:cNvPr>
            <p:cNvSpPr/>
            <p:nvPr/>
          </p:nvSpPr>
          <p:spPr>
            <a:xfrm rot="18900000">
              <a:off x="3719246" y="3469133"/>
              <a:ext cx="1044000" cy="1283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Oval 54">
              <a:extLst>
                <a:ext uri="{FF2B5EF4-FFF2-40B4-BE49-F238E27FC236}">
                  <a16:creationId xmlns:a16="http://schemas.microsoft.com/office/drawing/2014/main" id="{69D8BE5E-8759-4A70-9465-9F99CF3B65CD}"/>
                </a:ext>
              </a:extLst>
            </p:cNvPr>
            <p:cNvSpPr/>
            <p:nvPr/>
          </p:nvSpPr>
          <p:spPr>
            <a:xfrm>
              <a:off x="3213373" y="3388618"/>
              <a:ext cx="936104" cy="936104"/>
            </a:xfrm>
            <a:prstGeom prst="ellipse">
              <a:avLst/>
            </a:prstGeom>
            <a:noFill/>
            <a:ln w="155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63">
              <a:extLst>
                <a:ext uri="{FF2B5EF4-FFF2-40B4-BE49-F238E27FC236}">
                  <a16:creationId xmlns:a16="http://schemas.microsoft.com/office/drawing/2014/main" id="{0F04B622-6179-4C63-9C6E-9B34C6C3CD7C}"/>
                </a:ext>
              </a:extLst>
            </p:cNvPr>
            <p:cNvSpPr/>
            <p:nvPr/>
          </p:nvSpPr>
          <p:spPr>
            <a:xfrm rot="2700000">
              <a:off x="3803605" y="3928939"/>
              <a:ext cx="500477" cy="128311"/>
            </a:xfrm>
            <a:custGeom>
              <a:avLst/>
              <a:gdLst/>
              <a:ahLst/>
              <a:cxnLst/>
              <a:rect l="l" t="t" r="r" b="b"/>
              <a:pathLst>
                <a:path w="500477" h="128311">
                  <a:moveTo>
                    <a:pt x="0" y="0"/>
                  </a:moveTo>
                  <a:lnTo>
                    <a:pt x="500477" y="0"/>
                  </a:lnTo>
                  <a:lnTo>
                    <a:pt x="500477" y="128311"/>
                  </a:lnTo>
                  <a:lnTo>
                    <a:pt x="0" y="1283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035937C-A693-486F-A079-A408CAD57BA1}"/>
              </a:ext>
            </a:extLst>
          </p:cNvPr>
          <p:cNvSpPr txBox="1"/>
          <p:nvPr/>
        </p:nvSpPr>
        <p:spPr>
          <a:xfrm>
            <a:off x="5855293" y="255862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S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414EC-FEB7-4BF5-9489-BA9463623A49}"/>
              </a:ext>
            </a:extLst>
          </p:cNvPr>
          <p:cNvSpPr txBox="1"/>
          <p:nvPr/>
        </p:nvSpPr>
        <p:spPr>
          <a:xfrm>
            <a:off x="7007825" y="369946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A025DD-11BE-4385-8DAE-45C84027A700}"/>
              </a:ext>
            </a:extLst>
          </p:cNvPr>
          <p:cNvSpPr txBox="1"/>
          <p:nvPr/>
        </p:nvSpPr>
        <p:spPr>
          <a:xfrm>
            <a:off x="4691016" y="3699469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8D2622-21E8-49E1-BA72-BC5DC1B6F25B}"/>
              </a:ext>
            </a:extLst>
          </p:cNvPr>
          <p:cNvSpPr txBox="1"/>
          <p:nvPr/>
        </p:nvSpPr>
        <p:spPr>
          <a:xfrm>
            <a:off x="5855293" y="4831597"/>
            <a:ext cx="4896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O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70">
            <a:extLst>
              <a:ext uri="{FF2B5EF4-FFF2-40B4-BE49-F238E27FC236}">
                <a16:creationId xmlns:a16="http://schemas.microsoft.com/office/drawing/2014/main" id="{94581BCF-47EB-4E21-86EB-37C041CFA479}"/>
              </a:ext>
            </a:extLst>
          </p:cNvPr>
          <p:cNvGrpSpPr/>
          <p:nvPr/>
        </p:nvGrpSpPr>
        <p:grpSpPr>
          <a:xfrm>
            <a:off x="8056760" y="3455959"/>
            <a:ext cx="3267730" cy="1100738"/>
            <a:chOff x="5921826" y="2468986"/>
            <a:chExt cx="2683774" cy="110073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7E6DF1-559F-4931-BB64-6EE77A30B121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639E2F-8F60-4D3E-964F-0F016E806D3F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73">
            <a:extLst>
              <a:ext uri="{FF2B5EF4-FFF2-40B4-BE49-F238E27FC236}">
                <a16:creationId xmlns:a16="http://schemas.microsoft.com/office/drawing/2014/main" id="{10256486-3680-4A47-A3AC-C508BA677C22}"/>
              </a:ext>
            </a:extLst>
          </p:cNvPr>
          <p:cNvGrpSpPr/>
          <p:nvPr/>
        </p:nvGrpSpPr>
        <p:grpSpPr>
          <a:xfrm>
            <a:off x="6953397" y="5082636"/>
            <a:ext cx="3262210" cy="1100738"/>
            <a:chOff x="5921826" y="2468986"/>
            <a:chExt cx="2683774" cy="11007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A0C7F65-4AC9-443B-BC3E-4E610136D526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69A072-5197-47A3-874E-D4D0171CFC50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76">
            <a:extLst>
              <a:ext uri="{FF2B5EF4-FFF2-40B4-BE49-F238E27FC236}">
                <a16:creationId xmlns:a16="http://schemas.microsoft.com/office/drawing/2014/main" id="{C334FAB0-2254-48A8-B477-94901F619FD6}"/>
              </a:ext>
            </a:extLst>
          </p:cNvPr>
          <p:cNvGrpSpPr/>
          <p:nvPr/>
        </p:nvGrpSpPr>
        <p:grpSpPr>
          <a:xfrm>
            <a:off x="1935721" y="1782132"/>
            <a:ext cx="3282836" cy="1100738"/>
            <a:chOff x="5921826" y="2468986"/>
            <a:chExt cx="2683774" cy="110073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589BFF-97B2-4AF7-8FD0-DE40CCF1B2CA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DB8C91-2551-4CB7-9E97-A824786BA794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81">
            <a:extLst>
              <a:ext uri="{FF2B5EF4-FFF2-40B4-BE49-F238E27FC236}">
                <a16:creationId xmlns:a16="http://schemas.microsoft.com/office/drawing/2014/main" id="{577A1FF8-F5F0-4385-A7A7-4F3EA22B4360}"/>
              </a:ext>
            </a:extLst>
          </p:cNvPr>
          <p:cNvGrpSpPr/>
          <p:nvPr/>
        </p:nvGrpSpPr>
        <p:grpSpPr>
          <a:xfrm>
            <a:off x="782518" y="3455959"/>
            <a:ext cx="3284247" cy="1100738"/>
            <a:chOff x="5921826" y="2468986"/>
            <a:chExt cx="2683774" cy="110073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A712E0-9251-41D1-AF15-91D4AA4B9DDD}"/>
                </a:ext>
              </a:extLst>
            </p:cNvPr>
            <p:cNvSpPr txBox="1"/>
            <p:nvPr/>
          </p:nvSpPr>
          <p:spPr>
            <a:xfrm>
              <a:off x="5926359" y="2738727"/>
              <a:ext cx="26792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B13E8AD-280F-4FF1-ADA2-F27480B8419F}"/>
                </a:ext>
              </a:extLst>
            </p:cNvPr>
            <p:cNvSpPr txBox="1"/>
            <p:nvPr/>
          </p:nvSpPr>
          <p:spPr>
            <a:xfrm>
              <a:off x="5921826" y="2468986"/>
              <a:ext cx="2682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224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9" name="Group 65">
            <a:extLst>
              <a:ext uri="{FF2B5EF4-FFF2-40B4-BE49-F238E27FC236}">
                <a16:creationId xmlns:a16="http://schemas.microsoft.com/office/drawing/2014/main" id="{1BF48469-5349-4E3D-A738-A2F2CA756815}"/>
              </a:ext>
            </a:extLst>
          </p:cNvPr>
          <p:cNvGrpSpPr/>
          <p:nvPr/>
        </p:nvGrpSpPr>
        <p:grpSpPr>
          <a:xfrm>
            <a:off x="2646485" y="5485949"/>
            <a:ext cx="6894054" cy="892885"/>
            <a:chOff x="910640" y="3141174"/>
            <a:chExt cx="1527408" cy="141522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458662D-1C21-4C4B-B832-408913539932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4B16A5-9CAE-445D-9EDB-330A3CFF029D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cxnSp>
        <p:nvCxnSpPr>
          <p:cNvPr id="32" name="Straight Arrow Connector 88">
            <a:extLst>
              <a:ext uri="{FF2B5EF4-FFF2-40B4-BE49-F238E27FC236}">
                <a16:creationId xmlns:a16="http://schemas.microsoft.com/office/drawing/2014/main" id="{5E8C54A4-3C38-403E-A361-6B771CCE6E8B}"/>
              </a:ext>
            </a:extLst>
          </p:cNvPr>
          <p:cNvCxnSpPr/>
          <p:nvPr/>
        </p:nvCxnSpPr>
        <p:spPr>
          <a:xfrm flipH="1">
            <a:off x="6090650" y="3371891"/>
            <a:ext cx="10700" cy="10004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62">
            <a:extLst>
              <a:ext uri="{FF2B5EF4-FFF2-40B4-BE49-F238E27FC236}">
                <a16:creationId xmlns:a16="http://schemas.microsoft.com/office/drawing/2014/main" id="{65B6161A-F20B-427B-BBB2-1B9B54C8C287}"/>
              </a:ext>
            </a:extLst>
          </p:cNvPr>
          <p:cNvGrpSpPr/>
          <p:nvPr/>
        </p:nvGrpSpPr>
        <p:grpSpPr>
          <a:xfrm>
            <a:off x="8256239" y="2075075"/>
            <a:ext cx="3200137" cy="892885"/>
            <a:chOff x="910640" y="3141174"/>
            <a:chExt cx="1527408" cy="141522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DD43172-35B6-4FCE-8389-5DE4ACD30F4D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986CB0B-3C98-4C7E-850E-2D1932C26212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65">
            <a:extLst>
              <a:ext uri="{FF2B5EF4-FFF2-40B4-BE49-F238E27FC236}">
                <a16:creationId xmlns:a16="http://schemas.microsoft.com/office/drawing/2014/main" id="{461BF3B3-AA0B-42A9-9A2A-3923F89C7303}"/>
              </a:ext>
            </a:extLst>
          </p:cNvPr>
          <p:cNvGrpSpPr/>
          <p:nvPr/>
        </p:nvGrpSpPr>
        <p:grpSpPr>
          <a:xfrm>
            <a:off x="7968207" y="3635062"/>
            <a:ext cx="3200137" cy="892885"/>
            <a:chOff x="910640" y="3141174"/>
            <a:chExt cx="1527408" cy="141522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F67DA08-9C8A-4257-A231-3FDB1E58448A}"/>
                </a:ext>
              </a:extLst>
            </p:cNvPr>
            <p:cNvSpPr txBox="1"/>
            <p:nvPr/>
          </p:nvSpPr>
          <p:spPr>
            <a:xfrm>
              <a:off x="910640" y="3141174"/>
              <a:ext cx="1527408" cy="4390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E843DE9-D072-495E-88F2-1EF2CF3C6DF3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</a:p>
          </p:txBody>
        </p:sp>
      </p:grpSp>
      <p:grpSp>
        <p:nvGrpSpPr>
          <p:cNvPr id="39" name="Group 68">
            <a:extLst>
              <a:ext uri="{FF2B5EF4-FFF2-40B4-BE49-F238E27FC236}">
                <a16:creationId xmlns:a16="http://schemas.microsoft.com/office/drawing/2014/main" id="{1597AD2B-4E0A-451E-9994-5B33C00D899E}"/>
              </a:ext>
            </a:extLst>
          </p:cNvPr>
          <p:cNvGrpSpPr/>
          <p:nvPr/>
        </p:nvGrpSpPr>
        <p:grpSpPr>
          <a:xfrm>
            <a:off x="807632" y="2075074"/>
            <a:ext cx="3200136" cy="892886"/>
            <a:chOff x="910640" y="3141172"/>
            <a:chExt cx="1527408" cy="141522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851EB6-8A86-41BB-BC0A-DF5745030912}"/>
                </a:ext>
              </a:extLst>
            </p:cNvPr>
            <p:cNvSpPr txBox="1"/>
            <p:nvPr/>
          </p:nvSpPr>
          <p:spPr>
            <a:xfrm>
              <a:off x="910640" y="3141172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8F8350-5B3A-43C9-9968-72A45CEB9D1E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71">
            <a:extLst>
              <a:ext uri="{FF2B5EF4-FFF2-40B4-BE49-F238E27FC236}">
                <a16:creationId xmlns:a16="http://schemas.microsoft.com/office/drawing/2014/main" id="{ACA637C2-69EE-4FAB-AB20-CD9A01FB08F6}"/>
              </a:ext>
            </a:extLst>
          </p:cNvPr>
          <p:cNvGrpSpPr/>
          <p:nvPr/>
        </p:nvGrpSpPr>
        <p:grpSpPr>
          <a:xfrm>
            <a:off x="1023656" y="3635061"/>
            <a:ext cx="3200136" cy="892886"/>
            <a:chOff x="910640" y="3141172"/>
            <a:chExt cx="1527408" cy="141522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D5D851-91C3-471E-B5C7-0C3D737795BB}"/>
                </a:ext>
              </a:extLst>
            </p:cNvPr>
            <p:cNvSpPr txBox="1"/>
            <p:nvPr/>
          </p:nvSpPr>
          <p:spPr>
            <a:xfrm>
              <a:off x="910640" y="3141172"/>
              <a:ext cx="1527408" cy="4390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C6301A6-A977-4C94-80AB-76DD3D6AEDA0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024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56">
            <a:extLst>
              <a:ext uri="{FF2B5EF4-FFF2-40B4-BE49-F238E27FC236}">
                <a16:creationId xmlns:a16="http://schemas.microsoft.com/office/drawing/2014/main" id="{287B8015-78B7-4626-AE9A-DD28BA5104E3}"/>
              </a:ext>
            </a:extLst>
          </p:cNvPr>
          <p:cNvSpPr/>
          <p:nvPr/>
        </p:nvSpPr>
        <p:spPr>
          <a:xfrm>
            <a:off x="5344711" y="2519861"/>
            <a:ext cx="1530516" cy="15305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Oval 57">
            <a:extLst>
              <a:ext uri="{FF2B5EF4-FFF2-40B4-BE49-F238E27FC236}">
                <a16:creationId xmlns:a16="http://schemas.microsoft.com/office/drawing/2014/main" id="{819878B8-9EBC-48FD-8BBC-095392DFE567}"/>
              </a:ext>
            </a:extLst>
          </p:cNvPr>
          <p:cNvSpPr/>
          <p:nvPr/>
        </p:nvSpPr>
        <p:spPr>
          <a:xfrm>
            <a:off x="7076867" y="1985837"/>
            <a:ext cx="1071361" cy="107136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Oval 58">
            <a:extLst>
              <a:ext uri="{FF2B5EF4-FFF2-40B4-BE49-F238E27FC236}">
                <a16:creationId xmlns:a16="http://schemas.microsoft.com/office/drawing/2014/main" id="{112A3C58-C7C6-4DFC-A82D-8A8A2DD5E196}"/>
              </a:ext>
            </a:extLst>
          </p:cNvPr>
          <p:cNvSpPr/>
          <p:nvPr/>
        </p:nvSpPr>
        <p:spPr>
          <a:xfrm>
            <a:off x="4043772" y="1985837"/>
            <a:ext cx="1071361" cy="107136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Oval 59">
            <a:extLst>
              <a:ext uri="{FF2B5EF4-FFF2-40B4-BE49-F238E27FC236}">
                <a16:creationId xmlns:a16="http://schemas.microsoft.com/office/drawing/2014/main" id="{C9E0C5CF-108D-4701-AC92-DAA06A7143F7}"/>
              </a:ext>
            </a:extLst>
          </p:cNvPr>
          <p:cNvSpPr/>
          <p:nvPr/>
        </p:nvSpPr>
        <p:spPr>
          <a:xfrm>
            <a:off x="6976047" y="3634497"/>
            <a:ext cx="894015" cy="8940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Oval 60">
            <a:extLst>
              <a:ext uri="{FF2B5EF4-FFF2-40B4-BE49-F238E27FC236}">
                <a16:creationId xmlns:a16="http://schemas.microsoft.com/office/drawing/2014/main" id="{55E67E9B-1B91-41B2-A1A4-F00F9C4285F6}"/>
              </a:ext>
            </a:extLst>
          </p:cNvPr>
          <p:cNvSpPr/>
          <p:nvPr/>
        </p:nvSpPr>
        <p:spPr>
          <a:xfrm>
            <a:off x="4273349" y="3634497"/>
            <a:ext cx="894015" cy="8940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Oval 61">
            <a:extLst>
              <a:ext uri="{FF2B5EF4-FFF2-40B4-BE49-F238E27FC236}">
                <a16:creationId xmlns:a16="http://schemas.microsoft.com/office/drawing/2014/main" id="{258ED305-4FFD-4374-B6CE-7EE14988F4D4}"/>
              </a:ext>
            </a:extLst>
          </p:cNvPr>
          <p:cNvSpPr/>
          <p:nvPr/>
        </p:nvSpPr>
        <p:spPr>
          <a:xfrm>
            <a:off x="5689077" y="4434662"/>
            <a:ext cx="841784" cy="8417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Straight Arrow Connector 77">
            <a:extLst>
              <a:ext uri="{FF2B5EF4-FFF2-40B4-BE49-F238E27FC236}">
                <a16:creationId xmlns:a16="http://schemas.microsoft.com/office/drawing/2014/main" id="{655C2A16-724C-4BC9-B0E4-771003604930}"/>
              </a:ext>
            </a:extLst>
          </p:cNvPr>
          <p:cNvCxnSpPr/>
          <p:nvPr/>
        </p:nvCxnSpPr>
        <p:spPr>
          <a:xfrm flipH="1" flipV="1">
            <a:off x="5153396" y="2804142"/>
            <a:ext cx="953928" cy="4809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78">
            <a:extLst>
              <a:ext uri="{FF2B5EF4-FFF2-40B4-BE49-F238E27FC236}">
                <a16:creationId xmlns:a16="http://schemas.microsoft.com/office/drawing/2014/main" id="{61FCBB74-6F5F-4979-8630-3974810575DA}"/>
              </a:ext>
            </a:extLst>
          </p:cNvPr>
          <p:cNvCxnSpPr/>
          <p:nvPr/>
        </p:nvCxnSpPr>
        <p:spPr>
          <a:xfrm flipV="1">
            <a:off x="6134263" y="2804142"/>
            <a:ext cx="942604" cy="4809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79">
            <a:extLst>
              <a:ext uri="{FF2B5EF4-FFF2-40B4-BE49-F238E27FC236}">
                <a16:creationId xmlns:a16="http://schemas.microsoft.com/office/drawing/2014/main" id="{92C75C4C-A7DA-44CC-B2C0-068C5112CA7E}"/>
              </a:ext>
            </a:extLst>
          </p:cNvPr>
          <p:cNvCxnSpPr/>
          <p:nvPr/>
        </p:nvCxnSpPr>
        <p:spPr>
          <a:xfrm>
            <a:off x="6066835" y="3332299"/>
            <a:ext cx="863065" cy="58450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80">
            <a:extLst>
              <a:ext uri="{FF2B5EF4-FFF2-40B4-BE49-F238E27FC236}">
                <a16:creationId xmlns:a16="http://schemas.microsoft.com/office/drawing/2014/main" id="{CE53FC59-6E87-49C3-922A-BDAC5FF7F7A5}"/>
              </a:ext>
            </a:extLst>
          </p:cNvPr>
          <p:cNvCxnSpPr/>
          <p:nvPr/>
        </p:nvCxnSpPr>
        <p:spPr>
          <a:xfrm flipH="1">
            <a:off x="5229303" y="3332298"/>
            <a:ext cx="896862" cy="53389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61B94856-0943-4D9D-9235-1653AA7E2589}"/>
              </a:ext>
            </a:extLst>
          </p:cNvPr>
          <p:cNvSpPr txBox="1"/>
          <p:nvPr/>
        </p:nvSpPr>
        <p:spPr>
          <a:xfrm>
            <a:off x="5365416" y="3371890"/>
            <a:ext cx="1492921" cy="3597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Isosceles Triangle 51">
            <a:extLst>
              <a:ext uri="{FF2B5EF4-FFF2-40B4-BE49-F238E27FC236}">
                <a16:creationId xmlns:a16="http://schemas.microsoft.com/office/drawing/2014/main" id="{79FC7786-0CD3-4D8A-B6E8-51A079EB6B31}"/>
              </a:ext>
            </a:extLst>
          </p:cNvPr>
          <p:cNvSpPr/>
          <p:nvPr/>
        </p:nvSpPr>
        <p:spPr>
          <a:xfrm>
            <a:off x="4373284" y="2361889"/>
            <a:ext cx="383353" cy="28111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8037BD22-A02E-4830-AFE5-7A2091FC67B0}"/>
              </a:ext>
            </a:extLst>
          </p:cNvPr>
          <p:cNvSpPr/>
          <p:nvPr/>
        </p:nvSpPr>
        <p:spPr>
          <a:xfrm>
            <a:off x="4535887" y="3928803"/>
            <a:ext cx="368937" cy="3750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Teardrop 1">
            <a:extLst>
              <a:ext uri="{FF2B5EF4-FFF2-40B4-BE49-F238E27FC236}">
                <a16:creationId xmlns:a16="http://schemas.microsoft.com/office/drawing/2014/main" id="{4A25570B-3A55-4BA6-B46A-82B1E2E64EA7}"/>
              </a:ext>
            </a:extLst>
          </p:cNvPr>
          <p:cNvSpPr/>
          <p:nvPr/>
        </p:nvSpPr>
        <p:spPr>
          <a:xfrm rot="18805991">
            <a:off x="5909045" y="4656725"/>
            <a:ext cx="401849" cy="39765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9" name="Rounded Rectangle 27">
            <a:extLst>
              <a:ext uri="{FF2B5EF4-FFF2-40B4-BE49-F238E27FC236}">
                <a16:creationId xmlns:a16="http://schemas.microsoft.com/office/drawing/2014/main" id="{A022F4B0-2FC6-4F12-BE34-C05B591E5AE9}"/>
              </a:ext>
            </a:extLst>
          </p:cNvPr>
          <p:cNvSpPr/>
          <p:nvPr/>
        </p:nvSpPr>
        <p:spPr>
          <a:xfrm>
            <a:off x="7404269" y="2339322"/>
            <a:ext cx="398724" cy="3062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7">
            <a:extLst>
              <a:ext uri="{FF2B5EF4-FFF2-40B4-BE49-F238E27FC236}">
                <a16:creationId xmlns:a16="http://schemas.microsoft.com/office/drawing/2014/main" id="{5D4BC7D1-D599-432F-949D-683292B98652}"/>
              </a:ext>
            </a:extLst>
          </p:cNvPr>
          <p:cNvSpPr/>
          <p:nvPr/>
        </p:nvSpPr>
        <p:spPr>
          <a:xfrm>
            <a:off x="7262353" y="3912483"/>
            <a:ext cx="375525" cy="32407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id="{6F3652ED-692D-4791-A826-5A16AC00029E}"/>
              </a:ext>
            </a:extLst>
          </p:cNvPr>
          <p:cNvSpPr/>
          <p:nvPr/>
        </p:nvSpPr>
        <p:spPr>
          <a:xfrm>
            <a:off x="5845229" y="2844769"/>
            <a:ext cx="512242" cy="41341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5468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72791" y="493377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Súmario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84141" y="1752061"/>
            <a:ext cx="5794001" cy="800219"/>
            <a:chOff x="4745820" y="1482096"/>
            <a:chExt cx="5794001" cy="800219"/>
          </a:xfrm>
        </p:grpSpPr>
        <p:grpSp>
          <p:nvGrpSpPr>
            <p:cNvPr id="10" name="Group 9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484141" y="2876919"/>
            <a:ext cx="5794001" cy="800219"/>
            <a:chOff x="4745820" y="1482096"/>
            <a:chExt cx="5794001" cy="800219"/>
          </a:xfrm>
        </p:grpSpPr>
        <p:grpSp>
          <p:nvGrpSpPr>
            <p:cNvPr id="37" name="Group 36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484141" y="4001777"/>
            <a:ext cx="5794001" cy="800219"/>
            <a:chOff x="4745820" y="1482096"/>
            <a:chExt cx="5794001" cy="800219"/>
          </a:xfrm>
        </p:grpSpPr>
        <p:grpSp>
          <p:nvGrpSpPr>
            <p:cNvPr id="44" name="Group 43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484141" y="5126635"/>
            <a:ext cx="5794001" cy="800219"/>
            <a:chOff x="4745820" y="1482096"/>
            <a:chExt cx="5794001" cy="800219"/>
          </a:xfrm>
        </p:grpSpPr>
        <p:grpSp>
          <p:nvGrpSpPr>
            <p:cNvPr id="51" name="Group 50"/>
            <p:cNvGrpSpPr/>
            <p:nvPr/>
          </p:nvGrpSpPr>
          <p:grpSpPr>
            <a:xfrm>
              <a:off x="6032129" y="1482096"/>
              <a:ext cx="4507692" cy="800219"/>
              <a:chOff x="6557475" y="1411926"/>
              <a:chExt cx="4507692" cy="800219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0989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/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20CA8D7-6573-42E7-B5D1-5C9C8E67DB13}"/>
              </a:ext>
            </a:extLst>
          </p:cNvPr>
          <p:cNvGrpSpPr/>
          <p:nvPr/>
        </p:nvGrpSpPr>
        <p:grpSpPr>
          <a:xfrm>
            <a:off x="4677509" y="2039431"/>
            <a:ext cx="2840450" cy="1323440"/>
            <a:chOff x="3423337" y="1969095"/>
            <a:chExt cx="2300791" cy="1323440"/>
          </a:xfrm>
        </p:grpSpPr>
        <p:sp>
          <p:nvSpPr>
            <p:cNvPr id="10" name="TextBox 9"/>
            <p:cNvSpPr txBox="1"/>
            <p:nvPr/>
          </p:nvSpPr>
          <p:spPr>
            <a:xfrm>
              <a:off x="3423337" y="2276872"/>
              <a:ext cx="2300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23338" y="1969095"/>
              <a:ext cx="2300790" cy="307777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그룹 32">
            <a:extLst>
              <a:ext uri="{FF2B5EF4-FFF2-40B4-BE49-F238E27FC236}">
                <a16:creationId xmlns:a16="http://schemas.microsoft.com/office/drawing/2014/main" id="{EFBF9D9E-BD35-4199-B57F-C2BDA6AECE92}"/>
              </a:ext>
            </a:extLst>
          </p:cNvPr>
          <p:cNvGrpSpPr/>
          <p:nvPr/>
        </p:nvGrpSpPr>
        <p:grpSpPr>
          <a:xfrm>
            <a:off x="5725836" y="1023768"/>
            <a:ext cx="740328" cy="740328"/>
            <a:chOff x="527322" y="2435453"/>
            <a:chExt cx="1620000" cy="1620000"/>
          </a:xfrm>
        </p:grpSpPr>
        <p:sp>
          <p:nvSpPr>
            <p:cNvPr id="15" name="타원 34">
              <a:extLst>
                <a:ext uri="{FF2B5EF4-FFF2-40B4-BE49-F238E27FC236}">
                  <a16:creationId xmlns:a16="http://schemas.microsoft.com/office/drawing/2014/main" id="{4579EF2F-FB42-4158-88DA-8CB36D38981F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38">
              <a:extLst>
                <a:ext uri="{FF2B5EF4-FFF2-40B4-BE49-F238E27FC236}">
                  <a16:creationId xmlns:a16="http://schemas.microsoft.com/office/drawing/2014/main" id="{C5DAC0C0-F56F-4F6A-8B7F-9C64B6D52EAF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 47">
              <a:extLst>
                <a:ext uri="{FF2B5EF4-FFF2-40B4-BE49-F238E27FC236}">
                  <a16:creationId xmlns:a16="http://schemas.microsoft.com/office/drawing/2014/main" id="{139CC1CB-5918-4E97-B123-221DA7525ABA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1335498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854CC3B-9DC8-4C3A-A690-E730CDBB1A4B}"/>
              </a:ext>
            </a:extLst>
          </p:cNvPr>
          <p:cNvSpPr txBox="1"/>
          <p:nvPr/>
        </p:nvSpPr>
        <p:spPr>
          <a:xfrm>
            <a:off x="7215881" y="5443064"/>
            <a:ext cx="4114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601CE0-28CC-448C-A266-17DFE22A4D28}"/>
              </a:ext>
            </a:extLst>
          </p:cNvPr>
          <p:cNvSpPr txBox="1"/>
          <p:nvPr/>
        </p:nvSpPr>
        <p:spPr>
          <a:xfrm>
            <a:off x="7215881" y="3512576"/>
            <a:ext cx="4114728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BUSINESS</a:t>
            </a:r>
          </a:p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IDEA</a:t>
            </a:r>
            <a:endParaRPr lang="ko-KR" altLang="en-US" sz="4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cxnSp>
        <p:nvCxnSpPr>
          <p:cNvPr id="75" name="Straight Connector 21">
            <a:extLst>
              <a:ext uri="{FF2B5EF4-FFF2-40B4-BE49-F238E27FC236}">
                <a16:creationId xmlns:a16="http://schemas.microsoft.com/office/drawing/2014/main" id="{C0DA0103-E804-40D2-A938-A03A770D5B83}"/>
              </a:ext>
            </a:extLst>
          </p:cNvPr>
          <p:cNvCxnSpPr/>
          <p:nvPr/>
        </p:nvCxnSpPr>
        <p:spPr>
          <a:xfrm flipV="1">
            <a:off x="7215881" y="4945010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85AF79D-C867-4BEF-95EB-DAE60963C877}"/>
              </a:ext>
            </a:extLst>
          </p:cNvPr>
          <p:cNvSpPr txBox="1"/>
          <p:nvPr/>
        </p:nvSpPr>
        <p:spPr>
          <a:xfrm>
            <a:off x="7215881" y="5135288"/>
            <a:ext cx="411472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0"/>
          <p:cNvSpPr txBox="1">
            <a:spLocks/>
          </p:cNvSpPr>
          <p:nvPr/>
        </p:nvSpPr>
        <p:spPr>
          <a:xfrm>
            <a:off x="4759051" y="948503"/>
            <a:ext cx="2673901" cy="155391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Portfolio 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Presentation Designed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99857" y="4147629"/>
            <a:ext cx="25922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CD365-3356-4744-816E-5F86D1925CFB}"/>
              </a:ext>
            </a:extLst>
          </p:cNvPr>
          <p:cNvSpPr txBox="1"/>
          <p:nvPr/>
        </p:nvSpPr>
        <p:spPr>
          <a:xfrm>
            <a:off x="0" y="1"/>
            <a:ext cx="1190892" cy="101566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0</a:t>
            </a:r>
            <a:endParaRPr lang="ko-KR" altLang="en-US" sz="60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그룹 36">
            <a:extLst>
              <a:ext uri="{FF2B5EF4-FFF2-40B4-BE49-F238E27FC236}">
                <a16:creationId xmlns:a16="http://schemas.microsoft.com/office/drawing/2014/main" id="{8B32AEDE-4E0B-44C3-8787-F58564E0BA84}"/>
              </a:ext>
            </a:extLst>
          </p:cNvPr>
          <p:cNvGrpSpPr>
            <a:grpSpLocks noChangeAspect="1"/>
          </p:cNvGrpSpPr>
          <p:nvPr/>
        </p:nvGrpSpPr>
        <p:grpSpPr>
          <a:xfrm>
            <a:off x="5737188" y="2947219"/>
            <a:ext cx="717623" cy="71628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25" name="자유형 35">
              <a:extLst>
                <a:ext uri="{FF2B5EF4-FFF2-40B4-BE49-F238E27FC236}">
                  <a16:creationId xmlns:a16="http://schemas.microsoft.com/office/drawing/2014/main" id="{3DA50BCB-A779-45B4-BE18-278AD74D2F1C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자유형 33">
              <a:extLst>
                <a:ext uri="{FF2B5EF4-FFF2-40B4-BE49-F238E27FC236}">
                  <a16:creationId xmlns:a16="http://schemas.microsoft.com/office/drawing/2014/main" id="{F1F27A3B-7903-4122-8D43-67FBA3C3C3C0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idx="10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4050575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0" name="Chart 8">
            <a:extLst>
              <a:ext uri="{FF2B5EF4-FFF2-40B4-BE49-F238E27FC236}">
                <a16:creationId xmlns:a16="http://schemas.microsoft.com/office/drawing/2014/main" id="{4BE5E914-EF9E-4C0C-9687-B0A380DD17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5283156"/>
              </p:ext>
            </p:extLst>
          </p:nvPr>
        </p:nvGraphicFramePr>
        <p:xfrm>
          <a:off x="803257" y="3085607"/>
          <a:ext cx="5546267" cy="290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DA82F666-B05E-4EC3-9AC5-A5FD5AF1A063}"/>
              </a:ext>
            </a:extLst>
          </p:cNvPr>
          <p:cNvSpPr txBox="1"/>
          <p:nvPr/>
        </p:nvSpPr>
        <p:spPr>
          <a:xfrm>
            <a:off x="1273532" y="4562595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DE6475-F71F-4011-8745-1FA50E06A2F5}"/>
              </a:ext>
            </a:extLst>
          </p:cNvPr>
          <p:cNvSpPr txBox="1"/>
          <p:nvPr/>
        </p:nvSpPr>
        <p:spPr>
          <a:xfrm>
            <a:off x="2589885" y="4272073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67285B-5410-4683-A76B-2D34A95CB5E8}"/>
              </a:ext>
            </a:extLst>
          </p:cNvPr>
          <p:cNvSpPr txBox="1"/>
          <p:nvPr/>
        </p:nvSpPr>
        <p:spPr>
          <a:xfrm>
            <a:off x="3906238" y="3487664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90%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853B4-D5C1-4D85-98B8-C409FD1F991D}"/>
              </a:ext>
            </a:extLst>
          </p:cNvPr>
          <p:cNvSpPr txBox="1"/>
          <p:nvPr/>
        </p:nvSpPr>
        <p:spPr>
          <a:xfrm>
            <a:off x="5222591" y="3770790"/>
            <a:ext cx="655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80%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C5C760-B9F7-4676-8FDA-4661F5C63CD8}"/>
              </a:ext>
            </a:extLst>
          </p:cNvPr>
          <p:cNvSpPr txBox="1"/>
          <p:nvPr/>
        </p:nvSpPr>
        <p:spPr>
          <a:xfrm>
            <a:off x="1131817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2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EADE69-7972-4527-BCF9-22994B3CA968}"/>
              </a:ext>
            </a:extLst>
          </p:cNvPr>
          <p:cNvSpPr txBox="1"/>
          <p:nvPr/>
        </p:nvSpPr>
        <p:spPr>
          <a:xfrm>
            <a:off x="2448170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8CFA7F-26E6-4866-B4B5-26621FEEDBC7}"/>
              </a:ext>
            </a:extLst>
          </p:cNvPr>
          <p:cNvSpPr txBox="1"/>
          <p:nvPr/>
        </p:nvSpPr>
        <p:spPr>
          <a:xfrm>
            <a:off x="3764523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80E77F0-778D-4B95-BE08-ED8C51198232}"/>
              </a:ext>
            </a:extLst>
          </p:cNvPr>
          <p:cNvSpPr txBox="1"/>
          <p:nvPr/>
        </p:nvSpPr>
        <p:spPr>
          <a:xfrm>
            <a:off x="5080876" y="5906832"/>
            <a:ext cx="93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Text Here</a:t>
            </a:r>
            <a:endParaRPr lang="ko-KR" altLang="en-US" sz="1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9" name="Isosceles Triangle 6">
            <a:extLst>
              <a:ext uri="{FF2B5EF4-FFF2-40B4-BE49-F238E27FC236}">
                <a16:creationId xmlns:a16="http://schemas.microsoft.com/office/drawing/2014/main" id="{0AC1EE22-5C73-42BC-8948-0B88BA4DBD88}"/>
              </a:ext>
            </a:extLst>
          </p:cNvPr>
          <p:cNvSpPr/>
          <p:nvPr/>
        </p:nvSpPr>
        <p:spPr>
          <a:xfrm>
            <a:off x="1267251" y="3982531"/>
            <a:ext cx="668234" cy="57606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Isosceles Triangle 18">
            <a:extLst>
              <a:ext uri="{FF2B5EF4-FFF2-40B4-BE49-F238E27FC236}">
                <a16:creationId xmlns:a16="http://schemas.microsoft.com/office/drawing/2014/main" id="{A58CC5D3-63E4-4DBA-8C3C-9BC483D4EEAD}"/>
              </a:ext>
            </a:extLst>
          </p:cNvPr>
          <p:cNvSpPr/>
          <p:nvPr/>
        </p:nvSpPr>
        <p:spPr>
          <a:xfrm>
            <a:off x="2583604" y="3704013"/>
            <a:ext cx="668234" cy="57606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Isosceles Triangle 19">
            <a:extLst>
              <a:ext uri="{FF2B5EF4-FFF2-40B4-BE49-F238E27FC236}">
                <a16:creationId xmlns:a16="http://schemas.microsoft.com/office/drawing/2014/main" id="{EDF855EC-E6C5-4419-B5C5-E7029188167C}"/>
              </a:ext>
            </a:extLst>
          </p:cNvPr>
          <p:cNvSpPr/>
          <p:nvPr/>
        </p:nvSpPr>
        <p:spPr>
          <a:xfrm>
            <a:off x="3899957" y="2910091"/>
            <a:ext cx="668234" cy="576064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Isosceles Triangle 20">
            <a:extLst>
              <a:ext uri="{FF2B5EF4-FFF2-40B4-BE49-F238E27FC236}">
                <a16:creationId xmlns:a16="http://schemas.microsoft.com/office/drawing/2014/main" id="{0086EBC6-1C09-4604-A3FB-E167F8EB95A5}"/>
              </a:ext>
            </a:extLst>
          </p:cNvPr>
          <p:cNvSpPr/>
          <p:nvPr/>
        </p:nvSpPr>
        <p:spPr>
          <a:xfrm>
            <a:off x="5216310" y="3192514"/>
            <a:ext cx="668234" cy="57606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78876ED-23E9-4790-854B-759FD696F155}"/>
              </a:ext>
            </a:extLst>
          </p:cNvPr>
          <p:cNvGrpSpPr/>
          <p:nvPr/>
        </p:nvGrpSpPr>
        <p:grpSpPr>
          <a:xfrm>
            <a:off x="7309501" y="1860116"/>
            <a:ext cx="3996000" cy="865797"/>
            <a:chOff x="7309501" y="1773026"/>
            <a:chExt cx="3996000" cy="865797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54355BE-860B-4FBF-A708-F835D4872681}"/>
                </a:ext>
              </a:extLst>
            </p:cNvPr>
            <p:cNvSpPr txBox="1"/>
            <p:nvPr/>
          </p:nvSpPr>
          <p:spPr>
            <a:xfrm>
              <a:off x="7309501" y="1992492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044792-3D5A-4A88-99E1-6CBC1292AD13}"/>
                </a:ext>
              </a:extLst>
            </p:cNvPr>
            <p:cNvSpPr txBox="1"/>
            <p:nvPr/>
          </p:nvSpPr>
          <p:spPr>
            <a:xfrm>
              <a:off x="7309501" y="1773026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EFB5787-453C-4FB8-A86A-26A28A8CE9ED}"/>
              </a:ext>
            </a:extLst>
          </p:cNvPr>
          <p:cNvGrpSpPr/>
          <p:nvPr/>
        </p:nvGrpSpPr>
        <p:grpSpPr>
          <a:xfrm>
            <a:off x="7309501" y="3017239"/>
            <a:ext cx="3996000" cy="865797"/>
            <a:chOff x="7309501" y="2930149"/>
            <a:chExt cx="3996000" cy="86579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B20CA0C-A3E1-4E5B-B37A-AA3B8B6625D8}"/>
                </a:ext>
              </a:extLst>
            </p:cNvPr>
            <p:cNvSpPr txBox="1"/>
            <p:nvPr/>
          </p:nvSpPr>
          <p:spPr>
            <a:xfrm>
              <a:off x="7309501" y="3149615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BC0404B-D446-4D91-BD27-794A4DFAF758}"/>
                </a:ext>
              </a:extLst>
            </p:cNvPr>
            <p:cNvSpPr txBox="1"/>
            <p:nvPr/>
          </p:nvSpPr>
          <p:spPr>
            <a:xfrm>
              <a:off x="7309501" y="2930149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10F653D-27B3-4741-81AF-FD431ED8A20F}"/>
              </a:ext>
            </a:extLst>
          </p:cNvPr>
          <p:cNvGrpSpPr/>
          <p:nvPr/>
        </p:nvGrpSpPr>
        <p:grpSpPr>
          <a:xfrm>
            <a:off x="7309501" y="4174362"/>
            <a:ext cx="3996000" cy="865797"/>
            <a:chOff x="7309501" y="4087272"/>
            <a:chExt cx="3996000" cy="86579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929CB0-BC08-4512-A37C-BDE37AA2BC67}"/>
                </a:ext>
              </a:extLst>
            </p:cNvPr>
            <p:cNvSpPr txBox="1"/>
            <p:nvPr/>
          </p:nvSpPr>
          <p:spPr>
            <a:xfrm>
              <a:off x="7309501" y="4306738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66B2146-CD1E-41D1-836D-AEF54106CC9A}"/>
                </a:ext>
              </a:extLst>
            </p:cNvPr>
            <p:cNvSpPr txBox="1"/>
            <p:nvPr/>
          </p:nvSpPr>
          <p:spPr>
            <a:xfrm>
              <a:off x="7309501" y="4087272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85FE665-4F1F-439E-9F93-56AB25189F87}"/>
              </a:ext>
            </a:extLst>
          </p:cNvPr>
          <p:cNvGrpSpPr/>
          <p:nvPr/>
        </p:nvGrpSpPr>
        <p:grpSpPr>
          <a:xfrm>
            <a:off x="7309501" y="5331486"/>
            <a:ext cx="3996000" cy="865797"/>
            <a:chOff x="7309501" y="5244396"/>
            <a:chExt cx="3996000" cy="865797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D547DF7-6D7D-4C20-9551-B6EE4979862D}"/>
                </a:ext>
              </a:extLst>
            </p:cNvPr>
            <p:cNvSpPr txBox="1"/>
            <p:nvPr/>
          </p:nvSpPr>
          <p:spPr>
            <a:xfrm>
              <a:off x="7309501" y="5463862"/>
              <a:ext cx="39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882F053-ACD9-4BA0-8968-3A66ED3C9752}"/>
                </a:ext>
              </a:extLst>
            </p:cNvPr>
            <p:cNvSpPr txBox="1"/>
            <p:nvPr/>
          </p:nvSpPr>
          <p:spPr>
            <a:xfrm>
              <a:off x="7309501" y="5244396"/>
              <a:ext cx="399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73" name="그룹 19">
            <a:extLst>
              <a:ext uri="{FF2B5EF4-FFF2-40B4-BE49-F238E27FC236}">
                <a16:creationId xmlns:a16="http://schemas.microsoft.com/office/drawing/2014/main" id="{31F49D98-8A84-4F0E-85C7-69EF7946BF28}"/>
              </a:ext>
            </a:extLst>
          </p:cNvPr>
          <p:cNvGrpSpPr>
            <a:grpSpLocks noChangeAspect="1"/>
          </p:cNvGrpSpPr>
          <p:nvPr/>
        </p:nvGrpSpPr>
        <p:grpSpPr>
          <a:xfrm>
            <a:off x="3700849" y="1754211"/>
            <a:ext cx="1066450" cy="1066450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74" name="타원 4">
              <a:extLst>
                <a:ext uri="{FF2B5EF4-FFF2-40B4-BE49-F238E27FC236}">
                  <a16:creationId xmlns:a16="http://schemas.microsoft.com/office/drawing/2014/main" id="{5BD07E35-8C05-4BFA-A7A3-A72DA6FAD5D5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자유형 18">
              <a:extLst>
                <a:ext uri="{FF2B5EF4-FFF2-40B4-BE49-F238E27FC236}">
                  <a16:creationId xmlns:a16="http://schemas.microsoft.com/office/drawing/2014/main" id="{F753D364-0C2C-4B0C-8142-1F050EEDC91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3">
            <a:extLst>
              <a:ext uri="{FF2B5EF4-FFF2-40B4-BE49-F238E27FC236}">
                <a16:creationId xmlns:a16="http://schemas.microsoft.com/office/drawing/2014/main" id="{7093C66D-1BE6-42A8-8B21-0277B5DEB430}"/>
              </a:ext>
            </a:extLst>
          </p:cNvPr>
          <p:cNvGrpSpPr>
            <a:grpSpLocks noChangeAspect="1"/>
          </p:cNvGrpSpPr>
          <p:nvPr/>
        </p:nvGrpSpPr>
        <p:grpSpPr>
          <a:xfrm>
            <a:off x="6740787" y="3171149"/>
            <a:ext cx="294709" cy="560221"/>
            <a:chOff x="9488342" y="-16255"/>
            <a:chExt cx="2802018" cy="5326445"/>
          </a:xfrm>
        </p:grpSpPr>
        <p:sp>
          <p:nvSpPr>
            <p:cNvPr id="77" name="이등변 삼각형 66">
              <a:extLst>
                <a:ext uri="{FF2B5EF4-FFF2-40B4-BE49-F238E27FC236}">
                  <a16:creationId xmlns:a16="http://schemas.microsoft.com/office/drawing/2014/main" id="{F956A19F-B081-4FC8-8331-9F024A8BF63D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이등변 삼각형 68">
              <a:extLst>
                <a:ext uri="{FF2B5EF4-FFF2-40B4-BE49-F238E27FC236}">
                  <a16:creationId xmlns:a16="http://schemas.microsoft.com/office/drawing/2014/main" id="{7994EE26-EC2D-4C2B-ABF2-1DCFCCEE603B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이등변 삼각형 69">
              <a:extLst>
                <a:ext uri="{FF2B5EF4-FFF2-40B4-BE49-F238E27FC236}">
                  <a16:creationId xmlns:a16="http://schemas.microsoft.com/office/drawing/2014/main" id="{4417F86C-71A3-4A83-A13A-04EF29AFAF42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이등변 삼각형 70">
              <a:extLst>
                <a:ext uri="{FF2B5EF4-FFF2-40B4-BE49-F238E27FC236}">
                  <a16:creationId xmlns:a16="http://schemas.microsoft.com/office/drawing/2014/main" id="{EEFC6450-E84E-4302-8DC3-D87BCC7A2FDA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이등변 삼각형 71">
              <a:extLst>
                <a:ext uri="{FF2B5EF4-FFF2-40B4-BE49-F238E27FC236}">
                  <a16:creationId xmlns:a16="http://schemas.microsoft.com/office/drawing/2014/main" id="{D1BD5296-A839-42B1-B2A5-B1398321F9EE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이등변 삼각형 72">
              <a:extLst>
                <a:ext uri="{FF2B5EF4-FFF2-40B4-BE49-F238E27FC236}">
                  <a16:creationId xmlns:a16="http://schemas.microsoft.com/office/drawing/2014/main" id="{B11DB0DC-51C0-413C-89B5-CD0BD795BE23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" name="그룹 36">
            <a:extLst>
              <a:ext uri="{FF2B5EF4-FFF2-40B4-BE49-F238E27FC236}">
                <a16:creationId xmlns:a16="http://schemas.microsoft.com/office/drawing/2014/main" id="{6A4DCEBC-158C-42A4-B9F7-04028E180D37}"/>
              </a:ext>
            </a:extLst>
          </p:cNvPr>
          <p:cNvGrpSpPr>
            <a:grpSpLocks noChangeAspect="1"/>
          </p:cNvGrpSpPr>
          <p:nvPr/>
        </p:nvGrpSpPr>
        <p:grpSpPr>
          <a:xfrm>
            <a:off x="6609192" y="4329394"/>
            <a:ext cx="557898" cy="556857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84" name="자유형 35">
              <a:extLst>
                <a:ext uri="{FF2B5EF4-FFF2-40B4-BE49-F238E27FC236}">
                  <a16:creationId xmlns:a16="http://schemas.microsoft.com/office/drawing/2014/main" id="{30A269AA-6586-48D1-93F3-48093149729A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자유형 33">
              <a:extLst>
                <a:ext uri="{FF2B5EF4-FFF2-40B4-BE49-F238E27FC236}">
                  <a16:creationId xmlns:a16="http://schemas.microsoft.com/office/drawing/2014/main" id="{EA2BDBAF-6924-48F9-BAB7-F496EFE1903C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자유형 86">
            <a:extLst>
              <a:ext uri="{FF2B5EF4-FFF2-40B4-BE49-F238E27FC236}">
                <a16:creationId xmlns:a16="http://schemas.microsoft.com/office/drawing/2014/main" id="{B7DA980A-F0D3-4EC4-8A31-F702BB81918C}"/>
              </a:ext>
            </a:extLst>
          </p:cNvPr>
          <p:cNvSpPr>
            <a:spLocks noChangeAspect="1"/>
          </p:cNvSpPr>
          <p:nvPr/>
        </p:nvSpPr>
        <p:spPr>
          <a:xfrm>
            <a:off x="6630224" y="5484274"/>
            <a:ext cx="515834" cy="560221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7" name="그룹 19">
            <a:extLst>
              <a:ext uri="{FF2B5EF4-FFF2-40B4-BE49-F238E27FC236}">
                <a16:creationId xmlns:a16="http://schemas.microsoft.com/office/drawing/2014/main" id="{B7E365D0-6055-48A1-B5FF-5524AD58D9B0}"/>
              </a:ext>
            </a:extLst>
          </p:cNvPr>
          <p:cNvGrpSpPr>
            <a:grpSpLocks noChangeAspect="1"/>
          </p:cNvGrpSpPr>
          <p:nvPr/>
        </p:nvGrpSpPr>
        <p:grpSpPr>
          <a:xfrm>
            <a:off x="6608031" y="2012904"/>
            <a:ext cx="560221" cy="560221"/>
            <a:chOff x="331023" y="414040"/>
            <a:chExt cx="5704886" cy="5704886"/>
          </a:xfrm>
        </p:grpSpPr>
        <p:sp>
          <p:nvSpPr>
            <p:cNvPr id="88" name="타원 4">
              <a:extLst>
                <a:ext uri="{FF2B5EF4-FFF2-40B4-BE49-F238E27FC236}">
                  <a16:creationId xmlns:a16="http://schemas.microsoft.com/office/drawing/2014/main" id="{D1865888-0540-4C64-8E4B-9DDB460D856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자유형 18">
              <a:extLst>
                <a:ext uri="{FF2B5EF4-FFF2-40B4-BE49-F238E27FC236}">
                  <a16:creationId xmlns:a16="http://schemas.microsoft.com/office/drawing/2014/main" id="{134A78BE-2935-4736-A17B-DB278A65542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3525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5" name="Group 13">
            <a:extLst>
              <a:ext uri="{FF2B5EF4-FFF2-40B4-BE49-F238E27FC236}">
                <a16:creationId xmlns:a16="http://schemas.microsoft.com/office/drawing/2014/main" id="{340BED05-399B-42D5-B30A-8742CDBB152E}"/>
              </a:ext>
            </a:extLst>
          </p:cNvPr>
          <p:cNvGrpSpPr/>
          <p:nvPr/>
        </p:nvGrpSpPr>
        <p:grpSpPr>
          <a:xfrm>
            <a:off x="4328990" y="1906048"/>
            <a:ext cx="3168352" cy="3960945"/>
            <a:chOff x="3126458" y="1456593"/>
            <a:chExt cx="3168352" cy="3960945"/>
          </a:xfrm>
          <a:solidFill>
            <a:schemeClr val="accent4"/>
          </a:solidFill>
        </p:grpSpPr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10AE78FF-2977-4EA1-8487-7F8C4EBBD9F9}"/>
                </a:ext>
              </a:extLst>
            </p:cNvPr>
            <p:cNvSpPr/>
            <p:nvPr/>
          </p:nvSpPr>
          <p:spPr>
            <a:xfrm rot="21351821">
              <a:off x="5019431" y="1456593"/>
              <a:ext cx="1178037" cy="844630"/>
            </a:xfrm>
            <a:custGeom>
              <a:avLst/>
              <a:gdLst>
                <a:gd name="connsiteX0" fmla="*/ 0 w 1514475"/>
                <a:gd name="connsiteY0" fmla="*/ 1085850 h 1085850"/>
                <a:gd name="connsiteX1" fmla="*/ 1514475 w 1514475"/>
                <a:gd name="connsiteY1" fmla="*/ 0 h 1085850"/>
                <a:gd name="connsiteX2" fmla="*/ 1514475 w 1514475"/>
                <a:gd name="connsiteY2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4475" h="1085850">
                  <a:moveTo>
                    <a:pt x="0" y="1085850"/>
                  </a:moveTo>
                  <a:lnTo>
                    <a:pt x="1514475" y="0"/>
                  </a:lnTo>
                  <a:lnTo>
                    <a:pt x="1514475" y="0"/>
                  </a:lnTo>
                </a:path>
              </a:pathLst>
            </a:custGeom>
            <a:grpFill/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Block Arc 11">
              <a:extLst>
                <a:ext uri="{FF2B5EF4-FFF2-40B4-BE49-F238E27FC236}">
                  <a16:creationId xmlns:a16="http://schemas.microsoft.com/office/drawing/2014/main" id="{0464C0FF-4219-4858-8955-341FF1D1FC14}"/>
                </a:ext>
              </a:extLst>
            </p:cNvPr>
            <p:cNvSpPr/>
            <p:nvPr/>
          </p:nvSpPr>
          <p:spPr>
            <a:xfrm rot="17100000">
              <a:off x="3126457" y="2249186"/>
              <a:ext cx="3168353" cy="3168352"/>
            </a:xfrm>
            <a:prstGeom prst="blockArc">
              <a:avLst>
                <a:gd name="adj1" fmla="val 12815785"/>
                <a:gd name="adj2" fmla="val 21547697"/>
                <a:gd name="adj3" fmla="val 25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19">
            <a:extLst>
              <a:ext uri="{FF2B5EF4-FFF2-40B4-BE49-F238E27FC236}">
                <a16:creationId xmlns:a16="http://schemas.microsoft.com/office/drawing/2014/main" id="{4717A712-1D36-49A1-8A91-AD32E0516ABB}"/>
              </a:ext>
            </a:extLst>
          </p:cNvPr>
          <p:cNvGrpSpPr/>
          <p:nvPr/>
        </p:nvGrpSpPr>
        <p:grpSpPr>
          <a:xfrm>
            <a:off x="5730620" y="5427169"/>
            <a:ext cx="720406" cy="701845"/>
            <a:chOff x="5111839" y="5139075"/>
            <a:chExt cx="1080000" cy="1052174"/>
          </a:xfrm>
          <a:solidFill>
            <a:schemeClr val="accent4"/>
          </a:solidFill>
        </p:grpSpPr>
        <p:sp>
          <p:nvSpPr>
            <p:cNvPr id="59" name="Rounded Rectangle 7">
              <a:extLst>
                <a:ext uri="{FF2B5EF4-FFF2-40B4-BE49-F238E27FC236}">
                  <a16:creationId xmlns:a16="http://schemas.microsoft.com/office/drawing/2014/main" id="{F29E4E05-75C8-406E-8F87-33024ABFAA3E}"/>
                </a:ext>
              </a:extLst>
            </p:cNvPr>
            <p:cNvSpPr/>
            <p:nvPr/>
          </p:nvSpPr>
          <p:spPr>
            <a:xfrm>
              <a:off x="5111839" y="5139075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0" name="Rounded Rectangle 14">
              <a:extLst>
                <a:ext uri="{FF2B5EF4-FFF2-40B4-BE49-F238E27FC236}">
                  <a16:creationId xmlns:a16="http://schemas.microsoft.com/office/drawing/2014/main" id="{3D87B572-1E2C-4E78-A199-590ECDF29451}"/>
                </a:ext>
              </a:extLst>
            </p:cNvPr>
            <p:cNvSpPr/>
            <p:nvPr/>
          </p:nvSpPr>
          <p:spPr>
            <a:xfrm>
              <a:off x="5111839" y="5383808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1" name="Rounded Rectangle 15">
              <a:extLst>
                <a:ext uri="{FF2B5EF4-FFF2-40B4-BE49-F238E27FC236}">
                  <a16:creationId xmlns:a16="http://schemas.microsoft.com/office/drawing/2014/main" id="{7998ED11-B1E4-4244-A778-FA45120D2E3F}"/>
                </a:ext>
              </a:extLst>
            </p:cNvPr>
            <p:cNvSpPr/>
            <p:nvPr/>
          </p:nvSpPr>
          <p:spPr>
            <a:xfrm>
              <a:off x="5111839" y="5628541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2" name="Chord 8">
              <a:extLst>
                <a:ext uri="{FF2B5EF4-FFF2-40B4-BE49-F238E27FC236}">
                  <a16:creationId xmlns:a16="http://schemas.microsoft.com/office/drawing/2014/main" id="{2D1BAEBB-D647-4B68-BDB7-6A4FA3893788}"/>
                </a:ext>
              </a:extLst>
            </p:cNvPr>
            <p:cNvSpPr/>
            <p:nvPr/>
          </p:nvSpPr>
          <p:spPr>
            <a:xfrm rot="19366553">
              <a:off x="5324020" y="5615837"/>
              <a:ext cx="698218" cy="575412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B560B90-41BB-4DB4-AE91-46416165CD32}"/>
              </a:ext>
            </a:extLst>
          </p:cNvPr>
          <p:cNvSpPr txBox="1"/>
          <p:nvPr/>
        </p:nvSpPr>
        <p:spPr>
          <a:xfrm>
            <a:off x="7503268" y="5451773"/>
            <a:ext cx="4114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2E320D6-9761-4393-8918-199447CB56F9}"/>
              </a:ext>
            </a:extLst>
          </p:cNvPr>
          <p:cNvSpPr txBox="1"/>
          <p:nvPr/>
        </p:nvSpPr>
        <p:spPr>
          <a:xfrm>
            <a:off x="7503268" y="3521285"/>
            <a:ext cx="4114728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BUSINESS</a:t>
            </a:r>
          </a:p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IDEA</a:t>
            </a:r>
            <a:endParaRPr lang="ko-KR" altLang="en-US" sz="4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cxnSp>
        <p:nvCxnSpPr>
          <p:cNvPr id="67" name="Straight Connector 21">
            <a:extLst>
              <a:ext uri="{FF2B5EF4-FFF2-40B4-BE49-F238E27FC236}">
                <a16:creationId xmlns:a16="http://schemas.microsoft.com/office/drawing/2014/main" id="{E0974C17-C693-46A8-9828-61148BF993A4}"/>
              </a:ext>
            </a:extLst>
          </p:cNvPr>
          <p:cNvCxnSpPr/>
          <p:nvPr/>
        </p:nvCxnSpPr>
        <p:spPr>
          <a:xfrm flipV="1">
            <a:off x="7503268" y="4953719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E4BFBCB-F740-4C3D-B2B3-69A0FA0029D0}"/>
              </a:ext>
            </a:extLst>
          </p:cNvPr>
          <p:cNvSpPr txBox="1"/>
          <p:nvPr/>
        </p:nvSpPr>
        <p:spPr>
          <a:xfrm>
            <a:off x="7503268" y="5143997"/>
            <a:ext cx="411472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9" name="Oval 20">
            <a:extLst>
              <a:ext uri="{FF2B5EF4-FFF2-40B4-BE49-F238E27FC236}">
                <a16:creationId xmlns:a16="http://schemas.microsoft.com/office/drawing/2014/main" id="{1DA24DBB-D063-441A-8240-394EBB921572}"/>
              </a:ext>
            </a:extLst>
          </p:cNvPr>
          <p:cNvSpPr/>
          <p:nvPr/>
        </p:nvSpPr>
        <p:spPr>
          <a:xfrm>
            <a:off x="5940973" y="2473507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Oval 22">
            <a:extLst>
              <a:ext uri="{FF2B5EF4-FFF2-40B4-BE49-F238E27FC236}">
                <a16:creationId xmlns:a16="http://schemas.microsoft.com/office/drawing/2014/main" id="{7817ACDD-4AD5-4DE3-A276-DAF9002D0999}"/>
              </a:ext>
            </a:extLst>
          </p:cNvPr>
          <p:cNvSpPr/>
          <p:nvPr/>
        </p:nvSpPr>
        <p:spPr>
          <a:xfrm>
            <a:off x="4398913" y="4883357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3">
            <a:extLst>
              <a:ext uri="{FF2B5EF4-FFF2-40B4-BE49-F238E27FC236}">
                <a16:creationId xmlns:a16="http://schemas.microsoft.com/office/drawing/2014/main" id="{12F6D80D-D701-4104-A5E7-00D4391DE975}"/>
              </a:ext>
            </a:extLst>
          </p:cNvPr>
          <p:cNvSpPr/>
          <p:nvPr/>
        </p:nvSpPr>
        <p:spPr>
          <a:xfrm>
            <a:off x="6160178" y="2635005"/>
            <a:ext cx="281590" cy="397007"/>
          </a:xfrm>
          <a:custGeom>
            <a:avLst/>
            <a:gdLst/>
            <a:ahLst/>
            <a:cxnLst/>
            <a:rect l="l" t="t" r="r" b="b"/>
            <a:pathLst>
              <a:path w="2808312" h="3959361">
                <a:moveTo>
                  <a:pt x="1738109" y="1502623"/>
                </a:moveTo>
                <a:cubicBezTo>
                  <a:pt x="1698494" y="1505955"/>
                  <a:pt x="1662802" y="1532425"/>
                  <a:pt x="1649662" y="1572585"/>
                </a:cubicBezTo>
                <a:lnTo>
                  <a:pt x="1336420" y="2529999"/>
                </a:lnTo>
                <a:lnTo>
                  <a:pt x="1170819" y="1967482"/>
                </a:lnTo>
                <a:cubicBezTo>
                  <a:pt x="1169810" y="1964053"/>
                  <a:pt x="1168637" y="1960718"/>
                  <a:pt x="1165857" y="1958078"/>
                </a:cubicBezTo>
                <a:cubicBezTo>
                  <a:pt x="1162466" y="1917013"/>
                  <a:pt x="1133587" y="1880907"/>
                  <a:pt x="1091436" y="1869613"/>
                </a:cubicBezTo>
                <a:cubicBezTo>
                  <a:pt x="1037014" y="1855031"/>
                  <a:pt x="981075" y="1887327"/>
                  <a:pt x="966493" y="1941749"/>
                </a:cubicBezTo>
                <a:lnTo>
                  <a:pt x="813486" y="2512780"/>
                </a:lnTo>
                <a:lnTo>
                  <a:pt x="510833" y="2512781"/>
                </a:lnTo>
                <a:cubicBezTo>
                  <a:pt x="454492" y="2512781"/>
                  <a:pt x="408818" y="2558454"/>
                  <a:pt x="408818" y="2614795"/>
                </a:cubicBezTo>
                <a:cubicBezTo>
                  <a:pt x="408818" y="2671137"/>
                  <a:pt x="454492" y="2716811"/>
                  <a:pt x="510833" y="2716811"/>
                </a:cubicBezTo>
                <a:lnTo>
                  <a:pt x="844268" y="2716810"/>
                </a:lnTo>
                <a:cubicBezTo>
                  <a:pt x="869730" y="2716810"/>
                  <a:pt x="893013" y="2707482"/>
                  <a:pt x="910119" y="2691168"/>
                </a:cubicBezTo>
                <a:cubicBezTo>
                  <a:pt x="950467" y="2686878"/>
                  <a:pt x="985744" y="2658215"/>
                  <a:pt x="996885" y="2616640"/>
                </a:cubicBezTo>
                <a:lnTo>
                  <a:pt x="1069480" y="2345710"/>
                </a:lnTo>
                <a:lnTo>
                  <a:pt x="1221708" y="2862804"/>
                </a:lnTo>
                <a:cubicBezTo>
                  <a:pt x="1237619" y="2916852"/>
                  <a:pt x="1294332" y="2947769"/>
                  <a:pt x="1348381" y="2931857"/>
                </a:cubicBezTo>
                <a:cubicBezTo>
                  <a:pt x="1377289" y="2923346"/>
                  <a:pt x="1399580" y="2903162"/>
                  <a:pt x="1410808" y="2877564"/>
                </a:cubicBezTo>
                <a:cubicBezTo>
                  <a:pt x="1431400" y="2866427"/>
                  <a:pt x="1447266" y="2847340"/>
                  <a:pt x="1455104" y="2823380"/>
                </a:cubicBezTo>
                <a:lnTo>
                  <a:pt x="1737413" y="1960519"/>
                </a:lnTo>
                <a:lnTo>
                  <a:pt x="1896950" y="2555918"/>
                </a:lnTo>
                <a:cubicBezTo>
                  <a:pt x="1898423" y="2561416"/>
                  <a:pt x="1900318" y="2566688"/>
                  <a:pt x="1904388" y="2570895"/>
                </a:cubicBezTo>
                <a:lnTo>
                  <a:pt x="1902338" y="2581051"/>
                </a:lnTo>
                <a:cubicBezTo>
                  <a:pt x="1902338" y="2637392"/>
                  <a:pt x="1948013" y="2683065"/>
                  <a:pt x="2004353" y="2683065"/>
                </a:cubicBezTo>
                <a:lnTo>
                  <a:pt x="2360148" y="2683065"/>
                </a:lnTo>
                <a:cubicBezTo>
                  <a:pt x="2416490" y="2683066"/>
                  <a:pt x="2462164" y="2637391"/>
                  <a:pt x="2462164" y="2581050"/>
                </a:cubicBezTo>
                <a:cubicBezTo>
                  <a:pt x="2462163" y="2524710"/>
                  <a:pt x="2416489" y="2479036"/>
                  <a:pt x="2360148" y="2479036"/>
                </a:cubicBezTo>
                <a:lnTo>
                  <a:pt x="2087576" y="2479036"/>
                </a:lnTo>
                <a:lnTo>
                  <a:pt x="1853652" y="1606016"/>
                </a:lnTo>
                <a:cubicBezTo>
                  <a:pt x="1852530" y="1601831"/>
                  <a:pt x="1851164" y="1597776"/>
                  <a:pt x="1847944" y="1594527"/>
                </a:cubicBezTo>
                <a:cubicBezTo>
                  <a:pt x="1844394" y="1555407"/>
                  <a:pt x="1818065" y="1520347"/>
                  <a:pt x="1778342" y="1507351"/>
                </a:cubicBezTo>
                <a:cubicBezTo>
                  <a:pt x="1764955" y="1502970"/>
                  <a:pt x="1751315" y="1501511"/>
                  <a:pt x="1738109" y="1502623"/>
                </a:cubicBezTo>
                <a:close/>
                <a:moveTo>
                  <a:pt x="526301" y="856060"/>
                </a:moveTo>
                <a:lnTo>
                  <a:pt x="2300267" y="856060"/>
                </a:lnTo>
                <a:cubicBezTo>
                  <a:pt x="2414458" y="856060"/>
                  <a:pt x="2507029" y="948631"/>
                  <a:pt x="2507029" y="1062822"/>
                </a:cubicBezTo>
                <a:lnTo>
                  <a:pt x="2507029" y="3433376"/>
                </a:lnTo>
                <a:cubicBezTo>
                  <a:pt x="2507029" y="3547567"/>
                  <a:pt x="2414458" y="3640138"/>
                  <a:pt x="2300267" y="3640138"/>
                </a:cubicBezTo>
                <a:lnTo>
                  <a:pt x="526301" y="3640138"/>
                </a:lnTo>
                <a:cubicBezTo>
                  <a:pt x="412110" y="3640138"/>
                  <a:pt x="319539" y="3547567"/>
                  <a:pt x="319539" y="3433376"/>
                </a:cubicBezTo>
                <a:lnTo>
                  <a:pt x="319539" y="1062822"/>
                </a:lnTo>
                <a:cubicBezTo>
                  <a:pt x="319539" y="948631"/>
                  <a:pt x="412110" y="856060"/>
                  <a:pt x="526301" y="856060"/>
                </a:cubicBezTo>
                <a:close/>
                <a:moveTo>
                  <a:pt x="449756" y="735931"/>
                </a:moveTo>
                <a:cubicBezTo>
                  <a:pt x="325711" y="735931"/>
                  <a:pt x="225152" y="836490"/>
                  <a:pt x="225152" y="960535"/>
                </a:cubicBezTo>
                <a:lnTo>
                  <a:pt x="225152" y="3535663"/>
                </a:lnTo>
                <a:cubicBezTo>
                  <a:pt x="225152" y="3659708"/>
                  <a:pt x="325711" y="3760267"/>
                  <a:pt x="449756" y="3760267"/>
                </a:cubicBezTo>
                <a:lnTo>
                  <a:pt x="2376812" y="3760267"/>
                </a:lnTo>
                <a:cubicBezTo>
                  <a:pt x="2500857" y="3760267"/>
                  <a:pt x="2601416" y="3659708"/>
                  <a:pt x="2601416" y="3535663"/>
                </a:cubicBezTo>
                <a:lnTo>
                  <a:pt x="2601416" y="960535"/>
                </a:lnTo>
                <a:cubicBezTo>
                  <a:pt x="2601416" y="836490"/>
                  <a:pt x="2500857" y="735931"/>
                  <a:pt x="2376812" y="735931"/>
                </a:cubicBezTo>
                <a:close/>
                <a:moveTo>
                  <a:pt x="1318649" y="0"/>
                </a:moveTo>
                <a:lnTo>
                  <a:pt x="1489663" y="0"/>
                </a:lnTo>
                <a:cubicBezTo>
                  <a:pt x="1561746" y="0"/>
                  <a:pt x="1620180" y="58434"/>
                  <a:pt x="1620180" y="130517"/>
                </a:cubicBezTo>
                <a:lnTo>
                  <a:pt x="1620180" y="344214"/>
                </a:lnTo>
                <a:lnTo>
                  <a:pt x="1795633" y="344214"/>
                </a:lnTo>
                <a:cubicBezTo>
                  <a:pt x="1809834" y="344214"/>
                  <a:pt x="1821347" y="355727"/>
                  <a:pt x="1821347" y="369928"/>
                </a:cubicBezTo>
                <a:lnTo>
                  <a:pt x="1821347" y="523106"/>
                </a:lnTo>
                <a:lnTo>
                  <a:pt x="1872208" y="523106"/>
                </a:lnTo>
                <a:lnTo>
                  <a:pt x="1872208" y="522399"/>
                </a:lnTo>
                <a:lnTo>
                  <a:pt x="2597408" y="522399"/>
                </a:lnTo>
                <a:cubicBezTo>
                  <a:pt x="2713887" y="522399"/>
                  <a:pt x="2808312" y="614377"/>
                  <a:pt x="2808312" y="727838"/>
                </a:cubicBezTo>
                <a:lnTo>
                  <a:pt x="2808312" y="3753922"/>
                </a:lnTo>
                <a:cubicBezTo>
                  <a:pt x="2808312" y="3867383"/>
                  <a:pt x="2713887" y="3959361"/>
                  <a:pt x="2597408" y="3959361"/>
                </a:cubicBezTo>
                <a:lnTo>
                  <a:pt x="210904" y="3959361"/>
                </a:lnTo>
                <a:cubicBezTo>
                  <a:pt x="94425" y="3959361"/>
                  <a:pt x="0" y="3867383"/>
                  <a:pt x="0" y="3753922"/>
                </a:cubicBezTo>
                <a:lnTo>
                  <a:pt x="0" y="727838"/>
                </a:lnTo>
                <a:cubicBezTo>
                  <a:pt x="0" y="614377"/>
                  <a:pt x="94425" y="522399"/>
                  <a:pt x="210904" y="522399"/>
                </a:cubicBezTo>
                <a:lnTo>
                  <a:pt x="936104" y="522399"/>
                </a:lnTo>
                <a:lnTo>
                  <a:pt x="936104" y="523106"/>
                </a:lnTo>
                <a:lnTo>
                  <a:pt x="986965" y="523106"/>
                </a:lnTo>
                <a:lnTo>
                  <a:pt x="986965" y="369928"/>
                </a:lnTo>
                <a:cubicBezTo>
                  <a:pt x="986965" y="355727"/>
                  <a:pt x="998478" y="344214"/>
                  <a:pt x="1012679" y="344214"/>
                </a:cubicBezTo>
                <a:lnTo>
                  <a:pt x="1188132" y="344214"/>
                </a:lnTo>
                <a:lnTo>
                  <a:pt x="1188132" y="130517"/>
                </a:lnTo>
                <a:cubicBezTo>
                  <a:pt x="1188132" y="58434"/>
                  <a:pt x="1246566" y="0"/>
                  <a:pt x="13186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Heart 3">
            <a:extLst>
              <a:ext uri="{FF2B5EF4-FFF2-40B4-BE49-F238E27FC236}">
                <a16:creationId xmlns:a16="http://schemas.microsoft.com/office/drawing/2014/main" id="{5127E22F-2B5D-4B3C-BAB0-FCEDB1E2ABD3}"/>
              </a:ext>
            </a:extLst>
          </p:cNvPr>
          <p:cNvSpPr/>
          <p:nvPr/>
        </p:nvSpPr>
        <p:spPr>
          <a:xfrm>
            <a:off x="4538943" y="5080865"/>
            <a:ext cx="439940" cy="398139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Oval 41">
            <a:extLst>
              <a:ext uri="{FF2B5EF4-FFF2-40B4-BE49-F238E27FC236}">
                <a16:creationId xmlns:a16="http://schemas.microsoft.com/office/drawing/2014/main" id="{2D20C1C2-3F08-45BF-AD40-7B5255CD1086}"/>
              </a:ext>
            </a:extLst>
          </p:cNvPr>
          <p:cNvSpPr/>
          <p:nvPr/>
        </p:nvSpPr>
        <p:spPr>
          <a:xfrm>
            <a:off x="4581443" y="2808079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Oval 42">
            <a:extLst>
              <a:ext uri="{FF2B5EF4-FFF2-40B4-BE49-F238E27FC236}">
                <a16:creationId xmlns:a16="http://schemas.microsoft.com/office/drawing/2014/main" id="{42E71F83-3DAD-4D63-A669-5A94BA718098}"/>
              </a:ext>
            </a:extLst>
          </p:cNvPr>
          <p:cNvSpPr/>
          <p:nvPr/>
        </p:nvSpPr>
        <p:spPr>
          <a:xfrm>
            <a:off x="4003573" y="3807491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Oval 12287">
            <a:extLst>
              <a:ext uri="{FF2B5EF4-FFF2-40B4-BE49-F238E27FC236}">
                <a16:creationId xmlns:a16="http://schemas.microsoft.com/office/drawing/2014/main" id="{5D3081C0-DBCF-43F3-9C61-B6A77CB118F0}"/>
              </a:ext>
            </a:extLst>
          </p:cNvPr>
          <p:cNvSpPr/>
          <p:nvPr/>
        </p:nvSpPr>
        <p:spPr>
          <a:xfrm>
            <a:off x="4743773" y="2971135"/>
            <a:ext cx="395340" cy="393891"/>
          </a:xfrm>
          <a:custGeom>
            <a:avLst/>
            <a:gdLst/>
            <a:ahLst/>
            <a:cxnLst/>
            <a:rect l="l" t="t" r="r" b="b"/>
            <a:pathLst>
              <a:path w="3960440" h="3945921">
                <a:moveTo>
                  <a:pt x="1598844" y="0"/>
                </a:moveTo>
                <a:cubicBezTo>
                  <a:pt x="1857342" y="0"/>
                  <a:pt x="2066896" y="209554"/>
                  <a:pt x="2066896" y="468052"/>
                </a:cubicBezTo>
                <a:cubicBezTo>
                  <a:pt x="2066896" y="646802"/>
                  <a:pt x="1966694" y="802149"/>
                  <a:pt x="1818364" y="879058"/>
                </a:cubicBezTo>
                <a:lnTo>
                  <a:pt x="1965948" y="1429850"/>
                </a:lnTo>
                <a:cubicBezTo>
                  <a:pt x="2234183" y="1439289"/>
                  <a:pt x="2449559" y="1654793"/>
                  <a:pt x="2458766" y="1923094"/>
                </a:cubicBezTo>
                <a:lnTo>
                  <a:pt x="3052787" y="2082261"/>
                </a:lnTo>
                <a:cubicBezTo>
                  <a:pt x="3115207" y="1899813"/>
                  <a:pt x="3288586" y="1769556"/>
                  <a:pt x="3492388" y="1769556"/>
                </a:cubicBezTo>
                <a:cubicBezTo>
                  <a:pt x="3750886" y="1769556"/>
                  <a:pt x="3960440" y="1979110"/>
                  <a:pt x="3960440" y="2237608"/>
                </a:cubicBezTo>
                <a:cubicBezTo>
                  <a:pt x="3960440" y="2496106"/>
                  <a:pt x="3750886" y="2705660"/>
                  <a:pt x="3492388" y="2705660"/>
                </a:cubicBezTo>
                <a:cubicBezTo>
                  <a:pt x="3255123" y="2705660"/>
                  <a:pt x="3059091" y="2529117"/>
                  <a:pt x="3030620" y="2299941"/>
                </a:cubicBezTo>
                <a:lnTo>
                  <a:pt x="2422827" y="2137084"/>
                </a:lnTo>
                <a:cubicBezTo>
                  <a:pt x="2374914" y="2257246"/>
                  <a:pt x="2282973" y="2354960"/>
                  <a:pt x="2166800" y="2410258"/>
                </a:cubicBezTo>
                <a:lnTo>
                  <a:pt x="2329067" y="3015847"/>
                </a:lnTo>
                <a:cubicBezTo>
                  <a:pt x="2559464" y="3043136"/>
                  <a:pt x="2737303" y="3239734"/>
                  <a:pt x="2737303" y="3477869"/>
                </a:cubicBezTo>
                <a:cubicBezTo>
                  <a:pt x="2737303" y="3736367"/>
                  <a:pt x="2527749" y="3945921"/>
                  <a:pt x="2269251" y="3945921"/>
                </a:cubicBezTo>
                <a:cubicBezTo>
                  <a:pt x="2010753" y="3945921"/>
                  <a:pt x="1801199" y="3736367"/>
                  <a:pt x="1801199" y="3477869"/>
                </a:cubicBezTo>
                <a:cubicBezTo>
                  <a:pt x="1801199" y="3274904"/>
                  <a:pt x="1930388" y="3102113"/>
                  <a:pt x="2111643" y="3038969"/>
                </a:cubicBezTo>
                <a:lnTo>
                  <a:pt x="1956503" y="2459980"/>
                </a:lnTo>
                <a:cubicBezTo>
                  <a:pt x="1952432" y="2460875"/>
                  <a:pt x="1948330" y="2460923"/>
                  <a:pt x="1944216" y="2460923"/>
                </a:cubicBezTo>
                <a:cubicBezTo>
                  <a:pt x="1742647" y="2460923"/>
                  <a:pt x="1568040" y="2345487"/>
                  <a:pt x="1484865" y="2176122"/>
                </a:cubicBezTo>
                <a:lnTo>
                  <a:pt x="930415" y="2324686"/>
                </a:lnTo>
                <a:cubicBezTo>
                  <a:pt x="904712" y="2556716"/>
                  <a:pt x="707355" y="2736304"/>
                  <a:pt x="468052" y="2736304"/>
                </a:cubicBezTo>
                <a:cubicBezTo>
                  <a:pt x="209554" y="2736304"/>
                  <a:pt x="0" y="2526750"/>
                  <a:pt x="0" y="2268252"/>
                </a:cubicBezTo>
                <a:cubicBezTo>
                  <a:pt x="0" y="2009754"/>
                  <a:pt x="209554" y="1800200"/>
                  <a:pt x="468052" y="1800200"/>
                </a:cubicBezTo>
                <a:cubicBezTo>
                  <a:pt x="669892" y="1800200"/>
                  <a:pt x="841893" y="1927961"/>
                  <a:pt x="906009" y="2107606"/>
                </a:cubicBezTo>
                <a:lnTo>
                  <a:pt x="1429897" y="1967231"/>
                </a:lnTo>
                <a:cubicBezTo>
                  <a:pt x="1427753" y="1959679"/>
                  <a:pt x="1427584" y="1952005"/>
                  <a:pt x="1427584" y="1944291"/>
                </a:cubicBezTo>
                <a:cubicBezTo>
                  <a:pt x="1427584" y="1727054"/>
                  <a:pt x="1561663" y="1541133"/>
                  <a:pt x="1751891" y="1465536"/>
                </a:cubicBezTo>
                <a:lnTo>
                  <a:pt x="1609736" y="935006"/>
                </a:lnTo>
                <a:cubicBezTo>
                  <a:pt x="1606130" y="936062"/>
                  <a:pt x="1602492" y="936104"/>
                  <a:pt x="1598844" y="936104"/>
                </a:cubicBezTo>
                <a:cubicBezTo>
                  <a:pt x="1340346" y="936104"/>
                  <a:pt x="1130792" y="726550"/>
                  <a:pt x="1130792" y="468052"/>
                </a:cubicBezTo>
                <a:cubicBezTo>
                  <a:pt x="1130792" y="209554"/>
                  <a:pt x="1340346" y="0"/>
                  <a:pt x="15988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7">
            <a:extLst>
              <a:ext uri="{FF2B5EF4-FFF2-40B4-BE49-F238E27FC236}">
                <a16:creationId xmlns:a16="http://schemas.microsoft.com/office/drawing/2014/main" id="{147FAF69-E6F9-4E95-91FB-0B7F755A90BC}"/>
              </a:ext>
            </a:extLst>
          </p:cNvPr>
          <p:cNvSpPr/>
          <p:nvPr/>
        </p:nvSpPr>
        <p:spPr>
          <a:xfrm>
            <a:off x="4141277" y="3945195"/>
            <a:ext cx="444595" cy="444595"/>
          </a:xfrm>
          <a:custGeom>
            <a:avLst/>
            <a:gdLst/>
            <a:ahLst/>
            <a:cxnLst/>
            <a:rect l="l" t="t" r="r" b="b"/>
            <a:pathLst>
              <a:path w="3816424" h="3816424">
                <a:moveTo>
                  <a:pt x="2203186" y="2279595"/>
                </a:moveTo>
                <a:lnTo>
                  <a:pt x="2808192" y="3090048"/>
                </a:lnTo>
                <a:cubicBezTo>
                  <a:pt x="2335386" y="3450334"/>
                  <a:pt x="1671399" y="3501280"/>
                  <a:pt x="1136700" y="3171034"/>
                </a:cubicBezTo>
                <a:lnTo>
                  <a:pt x="1672341" y="2318238"/>
                </a:lnTo>
                <a:cubicBezTo>
                  <a:pt x="1741351" y="2359418"/>
                  <a:pt x="1822171" y="2381777"/>
                  <a:pt x="1908212" y="2381777"/>
                </a:cubicBezTo>
                <a:cubicBezTo>
                  <a:pt x="2019680" y="2381777"/>
                  <a:pt x="2122383" y="2344251"/>
                  <a:pt x="2203186" y="2279595"/>
                </a:cubicBezTo>
                <a:close/>
                <a:moveTo>
                  <a:pt x="1908212" y="1559425"/>
                </a:moveTo>
                <a:lnTo>
                  <a:pt x="1980325" y="1567601"/>
                </a:lnTo>
                <a:lnTo>
                  <a:pt x="1993606" y="1571724"/>
                </a:lnTo>
                <a:cubicBezTo>
                  <a:pt x="2013982" y="1576081"/>
                  <a:pt x="2033279" y="1583438"/>
                  <a:pt x="2051568" y="1592606"/>
                </a:cubicBezTo>
                <a:cubicBezTo>
                  <a:pt x="2161269" y="1643381"/>
                  <a:pt x="2238178" y="1752249"/>
                  <a:pt x="2242946" y="1879728"/>
                </a:cubicBezTo>
                <a:lnTo>
                  <a:pt x="2244564" y="1895777"/>
                </a:lnTo>
                <a:lnTo>
                  <a:pt x="2235941" y="1969331"/>
                </a:lnTo>
                <a:lnTo>
                  <a:pt x="2229295" y="1990738"/>
                </a:lnTo>
                <a:lnTo>
                  <a:pt x="2212064" y="2037880"/>
                </a:lnTo>
                <a:lnTo>
                  <a:pt x="2201144" y="2057998"/>
                </a:lnTo>
                <a:lnTo>
                  <a:pt x="2172872" y="2101104"/>
                </a:lnTo>
                <a:lnTo>
                  <a:pt x="2162191" y="2114050"/>
                </a:lnTo>
                <a:lnTo>
                  <a:pt x="2113970" y="2160082"/>
                </a:lnTo>
                <a:cubicBezTo>
                  <a:pt x="2057823" y="2205648"/>
                  <a:pt x="1986110" y="2232129"/>
                  <a:pt x="1908212" y="2232129"/>
                </a:cubicBezTo>
                <a:cubicBezTo>
                  <a:pt x="1851319" y="2232129"/>
                  <a:pt x="1797724" y="2218004"/>
                  <a:pt x="1751478" y="2191687"/>
                </a:cubicBezTo>
                <a:lnTo>
                  <a:pt x="1683784" y="2144677"/>
                </a:lnTo>
                <a:lnTo>
                  <a:pt x="1679431" y="2141086"/>
                </a:lnTo>
                <a:lnTo>
                  <a:pt x="1625925" y="2077610"/>
                </a:lnTo>
                <a:lnTo>
                  <a:pt x="1622829" y="2071906"/>
                </a:lnTo>
                <a:lnTo>
                  <a:pt x="1591352" y="2004343"/>
                </a:lnTo>
                <a:lnTo>
                  <a:pt x="1586740" y="1989486"/>
                </a:lnTo>
                <a:cubicBezTo>
                  <a:pt x="1578347" y="1963748"/>
                  <a:pt x="1573981" y="1936424"/>
                  <a:pt x="1573114" y="1908212"/>
                </a:cubicBezTo>
                <a:lnTo>
                  <a:pt x="1571860" y="1895777"/>
                </a:lnTo>
                <a:cubicBezTo>
                  <a:pt x="1571860" y="1754345"/>
                  <a:pt x="1659153" y="1633301"/>
                  <a:pt x="1783001" y="1584084"/>
                </a:cubicBezTo>
                <a:lnTo>
                  <a:pt x="1842294" y="1566070"/>
                </a:lnTo>
                <a:close/>
                <a:moveTo>
                  <a:pt x="1379953" y="541019"/>
                </a:moveTo>
                <a:lnTo>
                  <a:pt x="1729168" y="1444825"/>
                </a:lnTo>
                <a:cubicBezTo>
                  <a:pt x="1549201" y="1515335"/>
                  <a:pt x="1422212" y="1690726"/>
                  <a:pt x="1422212" y="1895777"/>
                </a:cubicBezTo>
                <a:cubicBezTo>
                  <a:pt x="1422212" y="1899944"/>
                  <a:pt x="1422265" y="1904098"/>
                  <a:pt x="1423466" y="1908212"/>
                </a:cubicBezTo>
                <a:lnTo>
                  <a:pt x="425946" y="1908212"/>
                </a:lnTo>
                <a:cubicBezTo>
                  <a:pt x="430668" y="1282139"/>
                  <a:pt x="825479" y="748981"/>
                  <a:pt x="1379953" y="541019"/>
                </a:cubicBezTo>
                <a:close/>
                <a:moveTo>
                  <a:pt x="2470889" y="507356"/>
                </a:moveTo>
                <a:cubicBezTo>
                  <a:pt x="3027464" y="716106"/>
                  <a:pt x="3423770" y="1251284"/>
                  <a:pt x="3428510" y="1879728"/>
                </a:cubicBezTo>
                <a:lnTo>
                  <a:pt x="2392594" y="1879728"/>
                </a:lnTo>
                <a:cubicBezTo>
                  <a:pt x="2387735" y="1688621"/>
                  <a:pt x="2271236" y="1525440"/>
                  <a:pt x="2105708" y="1452487"/>
                </a:cubicBezTo>
                <a:close/>
                <a:moveTo>
                  <a:pt x="1908212" y="190783"/>
                </a:moveTo>
                <a:cubicBezTo>
                  <a:pt x="959702" y="190783"/>
                  <a:pt x="190783" y="959702"/>
                  <a:pt x="190783" y="1908212"/>
                </a:cubicBezTo>
                <a:cubicBezTo>
                  <a:pt x="190783" y="2856722"/>
                  <a:pt x="959702" y="3625641"/>
                  <a:pt x="1908212" y="3625641"/>
                </a:cubicBezTo>
                <a:cubicBezTo>
                  <a:pt x="2856722" y="3625641"/>
                  <a:pt x="3625641" y="2856722"/>
                  <a:pt x="3625641" y="1908212"/>
                </a:cubicBezTo>
                <a:cubicBezTo>
                  <a:pt x="3625641" y="959702"/>
                  <a:pt x="2856722" y="190783"/>
                  <a:pt x="1908212" y="190783"/>
                </a:cubicBezTo>
                <a:close/>
                <a:moveTo>
                  <a:pt x="1908212" y="0"/>
                </a:moveTo>
                <a:cubicBezTo>
                  <a:pt x="2962088" y="0"/>
                  <a:pt x="3816424" y="854336"/>
                  <a:pt x="3816424" y="1908212"/>
                </a:cubicBezTo>
                <a:cubicBezTo>
                  <a:pt x="3816424" y="2962088"/>
                  <a:pt x="2962088" y="3816424"/>
                  <a:pt x="1908212" y="3816424"/>
                </a:cubicBezTo>
                <a:cubicBezTo>
                  <a:pt x="854336" y="3816424"/>
                  <a:pt x="0" y="2962088"/>
                  <a:pt x="0" y="1908212"/>
                </a:cubicBezTo>
                <a:cubicBezTo>
                  <a:pt x="0" y="854336"/>
                  <a:pt x="854336" y="0"/>
                  <a:pt x="19082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5FF8278-C843-4739-98BA-C7A5B373E9A2}"/>
              </a:ext>
            </a:extLst>
          </p:cNvPr>
          <p:cNvSpPr txBox="1"/>
          <p:nvPr/>
        </p:nvSpPr>
        <p:spPr>
          <a:xfrm>
            <a:off x="2477449" y="2078256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953135D-C673-4371-A78F-B67D77AA96A8}"/>
              </a:ext>
            </a:extLst>
          </p:cNvPr>
          <p:cNvSpPr txBox="1"/>
          <p:nvPr/>
        </p:nvSpPr>
        <p:spPr>
          <a:xfrm>
            <a:off x="1025839" y="2913009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BCB2CD-D179-4FBD-92D2-CC081AAF16FD}"/>
              </a:ext>
            </a:extLst>
          </p:cNvPr>
          <p:cNvSpPr txBox="1"/>
          <p:nvPr/>
        </p:nvSpPr>
        <p:spPr>
          <a:xfrm>
            <a:off x="480792" y="3961084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77DC60C-6206-4AB2-B1DB-13A2C0328BB6}"/>
              </a:ext>
            </a:extLst>
          </p:cNvPr>
          <p:cNvSpPr txBox="1"/>
          <p:nvPr/>
        </p:nvSpPr>
        <p:spPr>
          <a:xfrm>
            <a:off x="826647" y="5040711"/>
            <a:ext cx="3435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8" name="L-Shape 16">
            <a:extLst>
              <a:ext uri="{FF2B5EF4-FFF2-40B4-BE49-F238E27FC236}">
                <a16:creationId xmlns:a16="http://schemas.microsoft.com/office/drawing/2014/main" id="{098C79A8-7B1F-4C6C-8284-0441F1DBB4B4}"/>
              </a:ext>
            </a:extLst>
          </p:cNvPr>
          <p:cNvSpPr/>
          <p:nvPr/>
        </p:nvSpPr>
        <p:spPr>
          <a:xfrm rot="11157538">
            <a:off x="7084015" y="1816300"/>
            <a:ext cx="324344" cy="324797"/>
          </a:xfrm>
          <a:prstGeom prst="corner">
            <a:avLst>
              <a:gd name="adj1" fmla="val 17993"/>
              <a:gd name="adj2" fmla="val 2009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396000" rIns="360000" bIns="28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9" name="그룹 19">
            <a:extLst>
              <a:ext uri="{FF2B5EF4-FFF2-40B4-BE49-F238E27FC236}">
                <a16:creationId xmlns:a16="http://schemas.microsoft.com/office/drawing/2014/main" id="{5C837D26-3D64-48C4-9526-52C5248BDF8C}"/>
              </a:ext>
            </a:extLst>
          </p:cNvPr>
          <p:cNvGrpSpPr>
            <a:grpSpLocks noChangeAspect="1"/>
          </p:cNvGrpSpPr>
          <p:nvPr/>
        </p:nvGrpSpPr>
        <p:grpSpPr>
          <a:xfrm>
            <a:off x="5071003" y="3336660"/>
            <a:ext cx="2039641" cy="203964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100" name="타원 4">
              <a:extLst>
                <a:ext uri="{FF2B5EF4-FFF2-40B4-BE49-F238E27FC236}">
                  <a16:creationId xmlns:a16="http://schemas.microsoft.com/office/drawing/2014/main" id="{4AACEA09-F962-4D36-9C1D-19ADB0AF167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자유형 18">
              <a:extLst>
                <a:ext uri="{FF2B5EF4-FFF2-40B4-BE49-F238E27FC236}">
                  <a16:creationId xmlns:a16="http://schemas.microsoft.com/office/drawing/2014/main" id="{0F9EFED6-380D-4524-8CB6-EE42666DE825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411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207DD19F-97CC-4B16-8E06-EC320CFFFD22}"/>
              </a:ext>
            </a:extLst>
          </p:cNvPr>
          <p:cNvGrpSpPr/>
          <p:nvPr/>
        </p:nvGrpSpPr>
        <p:grpSpPr>
          <a:xfrm rot="16200000">
            <a:off x="4580192" y="1558579"/>
            <a:ext cx="3031617" cy="4741332"/>
            <a:chOff x="4680573" y="1245347"/>
            <a:chExt cx="2814395" cy="4401592"/>
          </a:xfrm>
        </p:grpSpPr>
        <p:sp>
          <p:nvSpPr>
            <p:cNvPr id="4" name="Bent Arrow 9">
              <a:extLst>
                <a:ext uri="{FF2B5EF4-FFF2-40B4-BE49-F238E27FC236}">
                  <a16:creationId xmlns:a16="http://schemas.microsoft.com/office/drawing/2014/main" id="{B5B9A498-AFBA-49AC-8384-2ACF11469BE5}"/>
                </a:ext>
              </a:extLst>
            </p:cNvPr>
            <p:cNvSpPr/>
            <p:nvPr/>
          </p:nvSpPr>
          <p:spPr>
            <a:xfrm>
              <a:off x="5005650" y="1489625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13">
              <a:extLst>
                <a:ext uri="{FF2B5EF4-FFF2-40B4-BE49-F238E27FC236}">
                  <a16:creationId xmlns:a16="http://schemas.microsoft.com/office/drawing/2014/main" id="{1C1459B4-585F-49F7-AB83-EF422C517EAE}"/>
                </a:ext>
              </a:extLst>
            </p:cNvPr>
            <p:cNvGrpSpPr/>
            <p:nvPr/>
          </p:nvGrpSpPr>
          <p:grpSpPr>
            <a:xfrm>
              <a:off x="5693634" y="1245347"/>
              <a:ext cx="763052" cy="4401592"/>
              <a:chOff x="5655835" y="1245347"/>
              <a:chExt cx="763052" cy="4401592"/>
            </a:xfrm>
          </p:grpSpPr>
          <p:sp>
            <p:nvSpPr>
              <p:cNvPr id="12" name="Oval 53">
                <a:extLst>
                  <a:ext uri="{FF2B5EF4-FFF2-40B4-BE49-F238E27FC236}">
                    <a16:creationId xmlns:a16="http://schemas.microsoft.com/office/drawing/2014/main" id="{CBD1ADAF-5F0B-4E35-9A1E-B77A91DD7E86}"/>
                  </a:ext>
                </a:extLst>
              </p:cNvPr>
              <p:cNvSpPr/>
              <p:nvPr/>
            </p:nvSpPr>
            <p:spPr>
              <a:xfrm>
                <a:off x="5655835" y="1245347"/>
                <a:ext cx="763052" cy="7630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58">
                <a:extLst>
                  <a:ext uri="{FF2B5EF4-FFF2-40B4-BE49-F238E27FC236}">
                    <a16:creationId xmlns:a16="http://schemas.microsoft.com/office/drawing/2014/main" id="{6CFBA469-C2C9-47E5-A528-71E024102565}"/>
                  </a:ext>
                </a:extLst>
              </p:cNvPr>
              <p:cNvSpPr/>
              <p:nvPr/>
            </p:nvSpPr>
            <p:spPr>
              <a:xfrm>
                <a:off x="5655835" y="4883887"/>
                <a:ext cx="763052" cy="7630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11">
              <a:extLst>
                <a:ext uri="{FF2B5EF4-FFF2-40B4-BE49-F238E27FC236}">
                  <a16:creationId xmlns:a16="http://schemas.microsoft.com/office/drawing/2014/main" id="{28CCE0A5-905D-4116-AF49-85F249979186}"/>
                </a:ext>
              </a:extLst>
            </p:cNvPr>
            <p:cNvGrpSpPr/>
            <p:nvPr/>
          </p:nvGrpSpPr>
          <p:grpSpPr>
            <a:xfrm>
              <a:off x="4680573" y="3065897"/>
              <a:ext cx="2814395" cy="763052"/>
              <a:chOff x="4680573" y="3065897"/>
              <a:chExt cx="2814395" cy="763052"/>
            </a:xfrm>
          </p:grpSpPr>
          <p:sp>
            <p:nvSpPr>
              <p:cNvPr id="10" name="Oval 10">
                <a:extLst>
                  <a:ext uri="{FF2B5EF4-FFF2-40B4-BE49-F238E27FC236}">
                    <a16:creationId xmlns:a16="http://schemas.microsoft.com/office/drawing/2014/main" id="{C8B4AD13-C952-4BFC-B593-F9125B9AC569}"/>
                  </a:ext>
                </a:extLst>
              </p:cNvPr>
              <p:cNvSpPr/>
              <p:nvPr/>
            </p:nvSpPr>
            <p:spPr>
              <a:xfrm>
                <a:off x="4680573" y="3065897"/>
                <a:ext cx="763052" cy="7630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63">
                <a:extLst>
                  <a:ext uri="{FF2B5EF4-FFF2-40B4-BE49-F238E27FC236}">
                    <a16:creationId xmlns:a16="http://schemas.microsoft.com/office/drawing/2014/main" id="{A4A7178B-028F-4459-992A-81179CB27EF4}"/>
                  </a:ext>
                </a:extLst>
              </p:cNvPr>
              <p:cNvSpPr/>
              <p:nvPr/>
            </p:nvSpPr>
            <p:spPr>
              <a:xfrm>
                <a:off x="6731916" y="3065897"/>
                <a:ext cx="763052" cy="7630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Bent Arrow 52">
              <a:extLst>
                <a:ext uri="{FF2B5EF4-FFF2-40B4-BE49-F238E27FC236}">
                  <a16:creationId xmlns:a16="http://schemas.microsoft.com/office/drawing/2014/main" id="{F6D67663-0276-4F09-83B4-02D706931B63}"/>
                </a:ext>
              </a:extLst>
            </p:cNvPr>
            <p:cNvSpPr/>
            <p:nvPr/>
          </p:nvSpPr>
          <p:spPr>
            <a:xfrm rot="16200000">
              <a:off x="4542031" y="4289907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Bent Arrow 9">
              <a:extLst>
                <a:ext uri="{FF2B5EF4-FFF2-40B4-BE49-F238E27FC236}">
                  <a16:creationId xmlns:a16="http://schemas.microsoft.com/office/drawing/2014/main" id="{77F8232A-5A44-4C8A-8E07-3C6E700885E9}"/>
                </a:ext>
              </a:extLst>
            </p:cNvPr>
            <p:cNvSpPr/>
            <p:nvPr/>
          </p:nvSpPr>
          <p:spPr>
            <a:xfrm rot="10800000">
              <a:off x="6508814" y="3944950"/>
              <a:ext cx="668408" cy="1470500"/>
            </a:xfrm>
            <a:prstGeom prst="bentArrow">
              <a:avLst>
                <a:gd name="adj1" fmla="val 15772"/>
                <a:gd name="adj2" fmla="val 17802"/>
                <a:gd name="adj3" fmla="val 28740"/>
                <a:gd name="adj4" fmla="val 27522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Bent Arrow 52">
              <a:extLst>
                <a:ext uri="{FF2B5EF4-FFF2-40B4-BE49-F238E27FC236}">
                  <a16:creationId xmlns:a16="http://schemas.microsoft.com/office/drawing/2014/main" id="{C6A55D0B-5309-489D-8D73-30B6DF2BF040}"/>
                </a:ext>
              </a:extLst>
            </p:cNvPr>
            <p:cNvSpPr/>
            <p:nvPr/>
          </p:nvSpPr>
          <p:spPr>
            <a:xfrm rot="5400000">
              <a:off x="6155267" y="1953042"/>
              <a:ext cx="1470500" cy="668408"/>
            </a:xfrm>
            <a:prstGeom prst="bentArrow">
              <a:avLst>
                <a:gd name="adj1" fmla="val 15909"/>
                <a:gd name="adj2" fmla="val 18319"/>
                <a:gd name="adj3" fmla="val 28663"/>
                <a:gd name="adj4" fmla="val 29876"/>
              </a:avLst>
            </a:prstGeom>
            <a:pattFill prst="dkUp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5">
            <a:extLst>
              <a:ext uri="{FF2B5EF4-FFF2-40B4-BE49-F238E27FC236}">
                <a16:creationId xmlns:a16="http://schemas.microsoft.com/office/drawing/2014/main" id="{94C515B7-EC4E-4A57-A3D8-A9F698183786}"/>
              </a:ext>
            </a:extLst>
          </p:cNvPr>
          <p:cNvGrpSpPr/>
          <p:nvPr/>
        </p:nvGrpSpPr>
        <p:grpSpPr>
          <a:xfrm>
            <a:off x="4739631" y="3863369"/>
            <a:ext cx="2712738" cy="696808"/>
            <a:chOff x="5328220" y="3089998"/>
            <a:chExt cx="1379637" cy="6968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4B36F3-04A6-4A8C-ADE2-6E9F8313C2CE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C7C8EB-0B36-4E38-90A1-556F960DF9D4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17" name="Group 91">
            <a:extLst>
              <a:ext uri="{FF2B5EF4-FFF2-40B4-BE49-F238E27FC236}">
                <a16:creationId xmlns:a16="http://schemas.microsoft.com/office/drawing/2014/main" id="{07D2FE46-FB4E-441F-81D8-5A6B06690FD5}"/>
              </a:ext>
            </a:extLst>
          </p:cNvPr>
          <p:cNvGrpSpPr/>
          <p:nvPr/>
        </p:nvGrpSpPr>
        <p:grpSpPr>
          <a:xfrm>
            <a:off x="8691147" y="3552373"/>
            <a:ext cx="2687808" cy="770022"/>
            <a:chOff x="5210294" y="837292"/>
            <a:chExt cx="1750034" cy="51562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F14D117-01DF-4814-93E5-EDCDEF60480E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0D93BD-0B51-45D1-B131-264292AD5D0C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0" name="Group 94">
            <a:extLst>
              <a:ext uri="{FF2B5EF4-FFF2-40B4-BE49-F238E27FC236}">
                <a16:creationId xmlns:a16="http://schemas.microsoft.com/office/drawing/2014/main" id="{6AB79434-21F5-4EFC-A405-87929D0CB4B5}"/>
              </a:ext>
            </a:extLst>
          </p:cNvPr>
          <p:cNvGrpSpPr/>
          <p:nvPr/>
        </p:nvGrpSpPr>
        <p:grpSpPr>
          <a:xfrm>
            <a:off x="905346" y="3552372"/>
            <a:ext cx="2595558" cy="770023"/>
            <a:chOff x="5210294" y="837292"/>
            <a:chExt cx="1750034" cy="51562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919053E-204A-447E-A01C-306232CEC11A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878ED1-3DC7-4B0E-97A8-EB6E822431B7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3" name="Group 105">
            <a:extLst>
              <a:ext uri="{FF2B5EF4-FFF2-40B4-BE49-F238E27FC236}">
                <a16:creationId xmlns:a16="http://schemas.microsoft.com/office/drawing/2014/main" id="{3445DB99-0494-470B-979F-BBEDD2817A3C}"/>
              </a:ext>
            </a:extLst>
          </p:cNvPr>
          <p:cNvGrpSpPr/>
          <p:nvPr/>
        </p:nvGrpSpPr>
        <p:grpSpPr>
          <a:xfrm>
            <a:off x="4620957" y="5522361"/>
            <a:ext cx="2949234" cy="585356"/>
            <a:chOff x="5210294" y="837292"/>
            <a:chExt cx="1750034" cy="39196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81D2D0-A336-4CD9-9EC3-EF8386DFAC3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473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A07607-3EBF-4608-9D60-40BF6DBF4563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442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6" name="Group 108">
            <a:extLst>
              <a:ext uri="{FF2B5EF4-FFF2-40B4-BE49-F238E27FC236}">
                <a16:creationId xmlns:a16="http://schemas.microsoft.com/office/drawing/2014/main" id="{6E59FA4F-A50A-49FB-B319-DAC5D8CEA4F3}"/>
              </a:ext>
            </a:extLst>
          </p:cNvPr>
          <p:cNvGrpSpPr/>
          <p:nvPr/>
        </p:nvGrpSpPr>
        <p:grpSpPr>
          <a:xfrm>
            <a:off x="4621383" y="1787113"/>
            <a:ext cx="2949234" cy="570092"/>
            <a:chOff x="5210294" y="837292"/>
            <a:chExt cx="1750034" cy="41077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CEB5A0-8462-48AE-A812-5F503ECCC54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661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604ABF-C516-4E41-A8C9-B56882F76885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29" name="Rectangle 9">
            <a:extLst>
              <a:ext uri="{FF2B5EF4-FFF2-40B4-BE49-F238E27FC236}">
                <a16:creationId xmlns:a16="http://schemas.microsoft.com/office/drawing/2014/main" id="{C5E218BF-16CA-4814-B298-B17F89E260E4}"/>
              </a:ext>
            </a:extLst>
          </p:cNvPr>
          <p:cNvSpPr/>
          <p:nvPr/>
        </p:nvSpPr>
        <p:spPr>
          <a:xfrm>
            <a:off x="5920726" y="263817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ed Rectangle 7">
            <a:extLst>
              <a:ext uri="{FF2B5EF4-FFF2-40B4-BE49-F238E27FC236}">
                <a16:creationId xmlns:a16="http://schemas.microsoft.com/office/drawing/2014/main" id="{3C965D97-6D38-44E2-B9CA-0259424FF1EC}"/>
              </a:ext>
            </a:extLst>
          </p:cNvPr>
          <p:cNvSpPr/>
          <p:nvPr/>
        </p:nvSpPr>
        <p:spPr>
          <a:xfrm>
            <a:off x="3960220" y="3790867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9098B168-940F-48AB-9214-DFD74C2905B0}"/>
              </a:ext>
            </a:extLst>
          </p:cNvPr>
          <p:cNvSpPr/>
          <p:nvPr/>
        </p:nvSpPr>
        <p:spPr>
          <a:xfrm>
            <a:off x="5880245" y="492024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A5D86EE5-29C3-4571-93BE-F2125DBA9BDE}"/>
              </a:ext>
            </a:extLst>
          </p:cNvPr>
          <p:cNvSpPr>
            <a:spLocks noChangeAspect="1"/>
          </p:cNvSpPr>
          <p:nvPr/>
        </p:nvSpPr>
        <p:spPr>
          <a:xfrm>
            <a:off x="7877475" y="3795511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8" name="그룹 147">
            <a:extLst>
              <a:ext uri="{FF2B5EF4-FFF2-40B4-BE49-F238E27FC236}">
                <a16:creationId xmlns:a16="http://schemas.microsoft.com/office/drawing/2014/main" id="{6BE02A72-C34D-4A3A-A9EA-53F40A17D9DD}"/>
              </a:ext>
            </a:extLst>
          </p:cNvPr>
          <p:cNvGrpSpPr>
            <a:grpSpLocks noChangeAspect="1"/>
          </p:cNvGrpSpPr>
          <p:nvPr/>
        </p:nvGrpSpPr>
        <p:grpSpPr>
          <a:xfrm>
            <a:off x="5856124" y="3334937"/>
            <a:ext cx="479752" cy="489779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49" name="자유형 146">
              <a:extLst>
                <a:ext uri="{FF2B5EF4-FFF2-40B4-BE49-F238E27FC236}">
                  <a16:creationId xmlns:a16="http://schemas.microsoft.com/office/drawing/2014/main" id="{9838EAE9-E769-4CE5-B41D-E40657FDBD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 144">
              <a:extLst>
                <a:ext uri="{FF2B5EF4-FFF2-40B4-BE49-F238E27FC236}">
                  <a16:creationId xmlns:a16="http://schemas.microsoft.com/office/drawing/2014/main" id="{9C83CD50-31C7-45C0-9ADA-A125D94C1393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 145">
              <a:extLst>
                <a:ext uri="{FF2B5EF4-FFF2-40B4-BE49-F238E27FC236}">
                  <a16:creationId xmlns:a16="http://schemas.microsoft.com/office/drawing/2014/main" id="{0B929A29-6347-490C-9579-5C35844BC895}"/>
                </a:ext>
              </a:extLst>
            </p:cNvPr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9912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302AA9-CFAE-40C8-896D-CF24BB738D2B}"/>
              </a:ext>
            </a:extLst>
          </p:cNvPr>
          <p:cNvGrpSpPr/>
          <p:nvPr/>
        </p:nvGrpSpPr>
        <p:grpSpPr>
          <a:xfrm>
            <a:off x="956579" y="3009736"/>
            <a:ext cx="10296948" cy="1936363"/>
            <a:chOff x="535636" y="2528993"/>
            <a:chExt cx="8227294" cy="1547160"/>
          </a:xfrm>
        </p:grpSpPr>
        <p:sp>
          <p:nvSpPr>
            <p:cNvPr id="4" name="Isosceles Triangle 5">
              <a:extLst>
                <a:ext uri="{FF2B5EF4-FFF2-40B4-BE49-F238E27FC236}">
                  <a16:creationId xmlns:a16="http://schemas.microsoft.com/office/drawing/2014/main" id="{12C87F19-FBBC-4A46-BEB9-B598279DD1F1}"/>
                </a:ext>
              </a:extLst>
            </p:cNvPr>
            <p:cNvSpPr/>
            <p:nvPr/>
          </p:nvSpPr>
          <p:spPr>
            <a:xfrm>
              <a:off x="535636" y="2557925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Isosceles Triangle 5">
              <a:extLst>
                <a:ext uri="{FF2B5EF4-FFF2-40B4-BE49-F238E27FC236}">
                  <a16:creationId xmlns:a16="http://schemas.microsoft.com/office/drawing/2014/main" id="{A17D3B1E-6FDA-40B2-A28C-6A4B318F4F76}"/>
                </a:ext>
              </a:extLst>
            </p:cNvPr>
            <p:cNvSpPr/>
            <p:nvPr/>
          </p:nvSpPr>
          <p:spPr>
            <a:xfrm rot="10800000">
              <a:off x="2129649" y="3212976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52C1B11-C243-4862-B7AA-A4011819ACD4}"/>
                </a:ext>
              </a:extLst>
            </p:cNvPr>
            <p:cNvSpPr/>
            <p:nvPr/>
          </p:nvSpPr>
          <p:spPr>
            <a:xfrm>
              <a:off x="3723663" y="2528993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Isosceles Triangle 5">
              <a:extLst>
                <a:ext uri="{FF2B5EF4-FFF2-40B4-BE49-F238E27FC236}">
                  <a16:creationId xmlns:a16="http://schemas.microsoft.com/office/drawing/2014/main" id="{525931DB-3F83-483F-9F17-017C270374CA}"/>
                </a:ext>
              </a:extLst>
            </p:cNvPr>
            <p:cNvSpPr/>
            <p:nvPr/>
          </p:nvSpPr>
          <p:spPr>
            <a:xfrm rot="10800000">
              <a:off x="5317677" y="3198509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Isosceles Triangle 5">
              <a:extLst>
                <a:ext uri="{FF2B5EF4-FFF2-40B4-BE49-F238E27FC236}">
                  <a16:creationId xmlns:a16="http://schemas.microsoft.com/office/drawing/2014/main" id="{6DD6C503-E5E5-4179-97C9-6629028CEC71}"/>
                </a:ext>
              </a:extLst>
            </p:cNvPr>
            <p:cNvSpPr/>
            <p:nvPr/>
          </p:nvSpPr>
          <p:spPr>
            <a:xfrm>
              <a:off x="6926156" y="2528993"/>
              <a:ext cx="1836774" cy="863177"/>
            </a:xfrm>
            <a:custGeom>
              <a:avLst/>
              <a:gdLst/>
              <a:ahLst/>
              <a:cxnLst/>
              <a:rect l="l" t="t" r="r" b="b"/>
              <a:pathLst>
                <a:path w="1836774" h="863177">
                  <a:moveTo>
                    <a:pt x="925162" y="0"/>
                  </a:moveTo>
                  <a:lnTo>
                    <a:pt x="1012927" y="211845"/>
                  </a:lnTo>
                  <a:cubicBezTo>
                    <a:pt x="1334218" y="234550"/>
                    <a:pt x="1633018" y="390421"/>
                    <a:pt x="1836774" y="643621"/>
                  </a:cubicBezTo>
                  <a:lnTo>
                    <a:pt x="1579243" y="850862"/>
                  </a:lnTo>
                  <a:cubicBezTo>
                    <a:pt x="1418150" y="650679"/>
                    <a:pt x="1174257" y="535287"/>
                    <a:pt x="917316" y="537688"/>
                  </a:cubicBezTo>
                  <a:cubicBezTo>
                    <a:pt x="660375" y="540089"/>
                    <a:pt x="418681" y="660019"/>
                    <a:pt x="261358" y="863177"/>
                  </a:cubicBezTo>
                  <a:lnTo>
                    <a:pt x="0" y="660785"/>
                  </a:lnTo>
                  <a:cubicBezTo>
                    <a:pt x="203448" y="398065"/>
                    <a:pt x="508129" y="235209"/>
                    <a:pt x="837228" y="2122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8C5D265-13AE-4860-A02D-9CFDE47DD33E}"/>
              </a:ext>
            </a:extLst>
          </p:cNvPr>
          <p:cNvGrpSpPr/>
          <p:nvPr/>
        </p:nvGrpSpPr>
        <p:grpSpPr>
          <a:xfrm>
            <a:off x="1000595" y="1931041"/>
            <a:ext cx="2232248" cy="1074303"/>
            <a:chOff x="4965552" y="1736224"/>
            <a:chExt cx="2232248" cy="107430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179C79-275E-440F-A1F6-80F5E956E094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C0EB15-2A8D-4665-BFB9-16CE35582EA8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4325437-2E63-4AB9-93E9-BFAFB2F7C639}"/>
              </a:ext>
            </a:extLst>
          </p:cNvPr>
          <p:cNvSpPr txBox="1"/>
          <p:nvPr/>
        </p:nvSpPr>
        <p:spPr>
          <a:xfrm>
            <a:off x="1461107" y="446235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E796B30C-7EDB-4464-BFAE-C368E1FC4B38}"/>
              </a:ext>
            </a:extLst>
          </p:cNvPr>
          <p:cNvGrpSpPr/>
          <p:nvPr/>
        </p:nvGrpSpPr>
        <p:grpSpPr>
          <a:xfrm>
            <a:off x="4968850" y="1931041"/>
            <a:ext cx="2232248" cy="1074303"/>
            <a:chOff x="4965552" y="1736224"/>
            <a:chExt cx="2232248" cy="107430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DDB3475-F566-4EF6-818C-4022F412B2D2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EB9872-74D1-453F-94FD-FB36E19CD834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F293F14A-4BE5-42D4-BBEF-FC24AD1E265A}"/>
              </a:ext>
            </a:extLst>
          </p:cNvPr>
          <p:cNvGrpSpPr/>
          <p:nvPr/>
        </p:nvGrpSpPr>
        <p:grpSpPr>
          <a:xfrm>
            <a:off x="8986036" y="1931041"/>
            <a:ext cx="2232248" cy="1074303"/>
            <a:chOff x="4965552" y="1736224"/>
            <a:chExt cx="2232248" cy="107430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976B02-57F9-493A-8CA2-0201E7BDD175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92F0283-6422-43BC-A075-1FA93B848C1F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8F8864A4-5D21-45ED-9950-E1E1AF474F8C}"/>
              </a:ext>
            </a:extLst>
          </p:cNvPr>
          <p:cNvGrpSpPr/>
          <p:nvPr/>
        </p:nvGrpSpPr>
        <p:grpSpPr>
          <a:xfrm>
            <a:off x="2981285" y="5081287"/>
            <a:ext cx="2232248" cy="1074303"/>
            <a:chOff x="4965552" y="1736224"/>
            <a:chExt cx="2232248" cy="107430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451BB1-337C-45C9-A28F-EE6AF84EA00C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DE567-20B3-46B3-AAED-A012B8E3EF92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381A95A9-3EE2-43AF-9229-AF3BC5CB7BBA}"/>
              </a:ext>
            </a:extLst>
          </p:cNvPr>
          <p:cNvGrpSpPr/>
          <p:nvPr/>
        </p:nvGrpSpPr>
        <p:grpSpPr>
          <a:xfrm>
            <a:off x="6962265" y="5081287"/>
            <a:ext cx="2232248" cy="1074303"/>
            <a:chOff x="4965552" y="1736224"/>
            <a:chExt cx="2232248" cy="10743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F75AA4-1212-4A0E-A1AB-90006BB30B7C}"/>
                </a:ext>
              </a:extLst>
            </p:cNvPr>
            <p:cNvSpPr txBox="1"/>
            <p:nvPr/>
          </p:nvSpPr>
          <p:spPr>
            <a:xfrm>
              <a:off x="4965552" y="1979530"/>
              <a:ext cx="2232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032324-EDEB-440D-B34F-DCDC5FD210D3}"/>
                </a:ext>
              </a:extLst>
            </p:cNvPr>
            <p:cNvSpPr txBox="1"/>
            <p:nvPr/>
          </p:nvSpPr>
          <p:spPr>
            <a:xfrm>
              <a:off x="4965552" y="1736224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280EEF8-F244-4BD9-A48D-9FE059612AC8}"/>
              </a:ext>
            </a:extLst>
          </p:cNvPr>
          <p:cNvSpPr txBox="1"/>
          <p:nvPr/>
        </p:nvSpPr>
        <p:spPr>
          <a:xfrm>
            <a:off x="5441236" y="446110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19AA99-A724-460A-8DD1-3D375EBB4040}"/>
              </a:ext>
            </a:extLst>
          </p:cNvPr>
          <p:cNvSpPr txBox="1"/>
          <p:nvPr/>
        </p:nvSpPr>
        <p:spPr>
          <a:xfrm>
            <a:off x="9448524" y="445986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9642CC-01A3-4273-8B80-D63F9D5A915B}"/>
              </a:ext>
            </a:extLst>
          </p:cNvPr>
          <p:cNvSpPr txBox="1"/>
          <p:nvPr/>
        </p:nvSpPr>
        <p:spPr>
          <a:xfrm>
            <a:off x="3421579" y="322117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197054-E0A3-433A-BCC2-5813B5447164}"/>
              </a:ext>
            </a:extLst>
          </p:cNvPr>
          <p:cNvSpPr txBox="1"/>
          <p:nvPr/>
        </p:nvSpPr>
        <p:spPr>
          <a:xfrm>
            <a:off x="7401714" y="321992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4" name="그룹 54">
            <a:extLst>
              <a:ext uri="{FF2B5EF4-FFF2-40B4-BE49-F238E27FC236}">
                <a16:creationId xmlns:a16="http://schemas.microsoft.com/office/drawing/2014/main" id="{E9E7B6D5-9CBC-4ED5-9FFA-264FF769F185}"/>
              </a:ext>
            </a:extLst>
          </p:cNvPr>
          <p:cNvGrpSpPr>
            <a:grpSpLocks noChangeAspect="1"/>
          </p:cNvGrpSpPr>
          <p:nvPr/>
        </p:nvGrpSpPr>
        <p:grpSpPr>
          <a:xfrm>
            <a:off x="7839450" y="3578642"/>
            <a:ext cx="503107" cy="503107"/>
            <a:chOff x="2674820" y="0"/>
            <a:chExt cx="6842360" cy="6842360"/>
          </a:xfrm>
        </p:grpSpPr>
        <p:sp>
          <p:nvSpPr>
            <p:cNvPr id="35" name="타원 50">
              <a:extLst>
                <a:ext uri="{FF2B5EF4-FFF2-40B4-BE49-F238E27FC236}">
                  <a16:creationId xmlns:a16="http://schemas.microsoft.com/office/drawing/2014/main" id="{8CDB778B-A06F-438F-8256-3F05D5FE0582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53">
              <a:extLst>
                <a:ext uri="{FF2B5EF4-FFF2-40B4-BE49-F238E27FC236}">
                  <a16:creationId xmlns:a16="http://schemas.microsoft.com/office/drawing/2014/main" id="{57154F91-B248-4A8B-B8B1-25E1A8D67278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7" name="그룹 73">
            <a:extLst>
              <a:ext uri="{FF2B5EF4-FFF2-40B4-BE49-F238E27FC236}">
                <a16:creationId xmlns:a16="http://schemas.microsoft.com/office/drawing/2014/main" id="{88DD4302-B605-4C60-B6E4-92245426A887}"/>
              </a:ext>
            </a:extLst>
          </p:cNvPr>
          <p:cNvGrpSpPr>
            <a:grpSpLocks noChangeAspect="1"/>
          </p:cNvGrpSpPr>
          <p:nvPr/>
        </p:nvGrpSpPr>
        <p:grpSpPr>
          <a:xfrm>
            <a:off x="3968665" y="3614228"/>
            <a:ext cx="264664" cy="503107"/>
            <a:chOff x="9488342" y="-16255"/>
            <a:chExt cx="2802018" cy="5326445"/>
          </a:xfrm>
        </p:grpSpPr>
        <p:sp>
          <p:nvSpPr>
            <p:cNvPr id="38" name="이등변 삼각형 66">
              <a:extLst>
                <a:ext uri="{FF2B5EF4-FFF2-40B4-BE49-F238E27FC236}">
                  <a16:creationId xmlns:a16="http://schemas.microsoft.com/office/drawing/2014/main" id="{4D8FA86E-06EE-408C-97E0-9441C1DB71E5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이등변 삼각형 68">
              <a:extLst>
                <a:ext uri="{FF2B5EF4-FFF2-40B4-BE49-F238E27FC236}">
                  <a16:creationId xmlns:a16="http://schemas.microsoft.com/office/drawing/2014/main" id="{B1F5472D-7187-4445-B284-B8284B9A5DEA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69">
              <a:extLst>
                <a:ext uri="{FF2B5EF4-FFF2-40B4-BE49-F238E27FC236}">
                  <a16:creationId xmlns:a16="http://schemas.microsoft.com/office/drawing/2014/main" id="{520BF66F-ADFC-4E12-9D13-23B6AF770DA2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이등변 삼각형 70">
              <a:extLst>
                <a:ext uri="{FF2B5EF4-FFF2-40B4-BE49-F238E27FC236}">
                  <a16:creationId xmlns:a16="http://schemas.microsoft.com/office/drawing/2014/main" id="{6847B61D-9688-4A22-9FA4-8357450D43E5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이등변 삼각형 71">
              <a:extLst>
                <a:ext uri="{FF2B5EF4-FFF2-40B4-BE49-F238E27FC236}">
                  <a16:creationId xmlns:a16="http://schemas.microsoft.com/office/drawing/2014/main" id="{148C335D-C1C9-4CA3-8CBA-5A7694736B65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이등변 삼각형 72">
              <a:extLst>
                <a:ext uri="{FF2B5EF4-FFF2-40B4-BE49-F238E27FC236}">
                  <a16:creationId xmlns:a16="http://schemas.microsoft.com/office/drawing/2014/main" id="{AAE54557-31F9-497A-9BDA-BAE31A060C72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4" name="자유형 86">
            <a:extLst>
              <a:ext uri="{FF2B5EF4-FFF2-40B4-BE49-F238E27FC236}">
                <a16:creationId xmlns:a16="http://schemas.microsoft.com/office/drawing/2014/main" id="{3B61E1F8-8CA6-4131-BBED-46C0819D50CF}"/>
              </a:ext>
            </a:extLst>
          </p:cNvPr>
          <p:cNvSpPr>
            <a:spLocks noChangeAspect="1"/>
          </p:cNvSpPr>
          <p:nvPr/>
        </p:nvSpPr>
        <p:spPr>
          <a:xfrm>
            <a:off x="9842923" y="3865782"/>
            <a:ext cx="463245" cy="503107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19">
            <a:extLst>
              <a:ext uri="{FF2B5EF4-FFF2-40B4-BE49-F238E27FC236}">
                <a16:creationId xmlns:a16="http://schemas.microsoft.com/office/drawing/2014/main" id="{7AAC1C23-1AE0-416D-94B9-81E9D20BDEF3}"/>
              </a:ext>
            </a:extLst>
          </p:cNvPr>
          <p:cNvGrpSpPr>
            <a:grpSpLocks noChangeAspect="1"/>
          </p:cNvGrpSpPr>
          <p:nvPr/>
        </p:nvGrpSpPr>
        <p:grpSpPr>
          <a:xfrm>
            <a:off x="5851877" y="3914527"/>
            <a:ext cx="503107" cy="503107"/>
            <a:chOff x="331023" y="414040"/>
            <a:chExt cx="5704886" cy="5704886"/>
          </a:xfrm>
        </p:grpSpPr>
        <p:sp>
          <p:nvSpPr>
            <p:cNvPr id="46" name="타원 4">
              <a:extLst>
                <a:ext uri="{FF2B5EF4-FFF2-40B4-BE49-F238E27FC236}">
                  <a16:creationId xmlns:a16="http://schemas.microsoft.com/office/drawing/2014/main" id="{6227E619-40FD-4188-B2E8-04A3B379E5E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자유형 18">
              <a:extLst>
                <a:ext uri="{FF2B5EF4-FFF2-40B4-BE49-F238E27FC236}">
                  <a16:creationId xmlns:a16="http://schemas.microsoft.com/office/drawing/2014/main" id="{5D9FA7E6-4D06-4573-8EBC-C2AB0E39839B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28">
            <a:extLst>
              <a:ext uri="{FF2B5EF4-FFF2-40B4-BE49-F238E27FC236}">
                <a16:creationId xmlns:a16="http://schemas.microsoft.com/office/drawing/2014/main" id="{024E7D9D-A2A6-4A15-8088-ABE91B09550A}"/>
              </a:ext>
            </a:extLst>
          </p:cNvPr>
          <p:cNvGrpSpPr/>
          <p:nvPr/>
        </p:nvGrpSpPr>
        <p:grpSpPr>
          <a:xfrm>
            <a:off x="1905628" y="3916096"/>
            <a:ext cx="422181" cy="501538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49" name="자유형: 도형 29">
              <a:extLst>
                <a:ext uri="{FF2B5EF4-FFF2-40B4-BE49-F238E27FC236}">
                  <a16:creationId xmlns:a16="http://schemas.microsoft.com/office/drawing/2014/main" id="{C0DFBB6F-54F9-4429-8FC1-E9408F8640A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: 도형 30">
              <a:extLst>
                <a:ext uri="{FF2B5EF4-FFF2-40B4-BE49-F238E27FC236}">
                  <a16:creationId xmlns:a16="http://schemas.microsoft.com/office/drawing/2014/main" id="{1E25A00C-3D7E-4750-BB13-2DB7A426D4CD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자유형: 도형 31">
              <a:extLst>
                <a:ext uri="{FF2B5EF4-FFF2-40B4-BE49-F238E27FC236}">
                  <a16:creationId xmlns:a16="http://schemas.microsoft.com/office/drawing/2014/main" id="{157B6DB0-BD68-47E2-82C1-2E37860ABEA7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7006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72791" y="199381"/>
            <a:ext cx="570535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2"/>
                </a:solidFill>
                <a:cs typeface="Arial" pitchFamily="34" charset="0"/>
              </a:rPr>
              <a:t>Infographic</a:t>
            </a:r>
          </a:p>
          <a:p>
            <a:r>
              <a:rPr lang="en-US" altLang="ko-KR" sz="5400" dirty="0">
                <a:solidFill>
                  <a:schemeClr val="accent2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accent2"/>
              </a:solidFill>
              <a:cs typeface="Arial" pitchFamily="34" charset="0"/>
            </a:endParaRPr>
          </a:p>
        </p:txBody>
      </p:sp>
      <p:graphicFrame>
        <p:nvGraphicFramePr>
          <p:cNvPr id="3" name="Table 8">
            <a:extLst>
              <a:ext uri="{FF2B5EF4-FFF2-40B4-BE49-F238E27FC236}">
                <a16:creationId xmlns:a16="http://schemas.microsoft.com/office/drawing/2014/main" id="{AB1F4599-DAD5-413D-88DE-307699074C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706089"/>
              </p:ext>
            </p:extLst>
          </p:nvPr>
        </p:nvGraphicFramePr>
        <p:xfrm>
          <a:off x="9532129" y="2336695"/>
          <a:ext cx="2160000" cy="3832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5923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8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0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03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697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$5,000</a:t>
                      </a:r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90C22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D8B27F9-A924-4EE9-B9B8-0ED824265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299453"/>
              </p:ext>
            </p:extLst>
          </p:nvPr>
        </p:nvGraphicFramePr>
        <p:xfrm>
          <a:off x="5228164" y="2336695"/>
          <a:ext cx="2160000" cy="38328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5923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8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0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03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697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$3,000</a:t>
                      </a:r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rgbClr val="0680C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BF92DBD-4707-4244-8F62-B99431B9A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033278"/>
              </p:ext>
            </p:extLst>
          </p:nvPr>
        </p:nvGraphicFramePr>
        <p:xfrm>
          <a:off x="7225952" y="2111117"/>
          <a:ext cx="2520000" cy="4284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0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3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1198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49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368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727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696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17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$7,000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69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9" name="그룹 54">
            <a:extLst>
              <a:ext uri="{FF2B5EF4-FFF2-40B4-BE49-F238E27FC236}">
                <a16:creationId xmlns:a16="http://schemas.microsoft.com/office/drawing/2014/main" id="{D0372FE1-283B-428F-8839-FCFAF44873F9}"/>
              </a:ext>
            </a:extLst>
          </p:cNvPr>
          <p:cNvGrpSpPr>
            <a:grpSpLocks noChangeAspect="1"/>
          </p:cNvGrpSpPr>
          <p:nvPr/>
        </p:nvGrpSpPr>
        <p:grpSpPr>
          <a:xfrm>
            <a:off x="6076385" y="2629988"/>
            <a:ext cx="418012" cy="418012"/>
            <a:chOff x="2674820" y="0"/>
            <a:chExt cx="6842360" cy="6842360"/>
          </a:xfrm>
        </p:grpSpPr>
        <p:sp>
          <p:nvSpPr>
            <p:cNvPr id="10" name="타원 50">
              <a:extLst>
                <a:ext uri="{FF2B5EF4-FFF2-40B4-BE49-F238E27FC236}">
                  <a16:creationId xmlns:a16="http://schemas.microsoft.com/office/drawing/2014/main" id="{4B1A196E-1D1A-4E0F-8D85-C62598445F13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자유형 53">
              <a:extLst>
                <a:ext uri="{FF2B5EF4-FFF2-40B4-BE49-F238E27FC236}">
                  <a16:creationId xmlns:a16="http://schemas.microsoft.com/office/drawing/2014/main" id="{631A6300-1D1A-4961-9950-2A6699958ABC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61">
            <a:extLst>
              <a:ext uri="{FF2B5EF4-FFF2-40B4-BE49-F238E27FC236}">
                <a16:creationId xmlns:a16="http://schemas.microsoft.com/office/drawing/2014/main" id="{D6F713F4-2FA0-4CFC-8B56-5E2637729E04}"/>
              </a:ext>
            </a:extLst>
          </p:cNvPr>
          <p:cNvSpPr>
            <a:spLocks noChangeAspect="1"/>
          </p:cNvSpPr>
          <p:nvPr/>
        </p:nvSpPr>
        <p:spPr>
          <a:xfrm>
            <a:off x="10407000" y="2699657"/>
            <a:ext cx="502681" cy="278674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32">
            <a:extLst>
              <a:ext uri="{FF2B5EF4-FFF2-40B4-BE49-F238E27FC236}">
                <a16:creationId xmlns:a16="http://schemas.microsoft.com/office/drawing/2014/main" id="{2C430E7B-39BA-44FF-9F8C-F29DEC5C71A1}"/>
              </a:ext>
            </a:extLst>
          </p:cNvPr>
          <p:cNvGrpSpPr/>
          <p:nvPr/>
        </p:nvGrpSpPr>
        <p:grpSpPr>
          <a:xfrm>
            <a:off x="4898889" y="3267374"/>
            <a:ext cx="482591" cy="482591"/>
            <a:chOff x="527322" y="2435453"/>
            <a:chExt cx="1620000" cy="1620000"/>
          </a:xfrm>
        </p:grpSpPr>
        <p:sp>
          <p:nvSpPr>
            <p:cNvPr id="14" name="타원 34">
              <a:extLst>
                <a:ext uri="{FF2B5EF4-FFF2-40B4-BE49-F238E27FC236}">
                  <a16:creationId xmlns:a16="http://schemas.microsoft.com/office/drawing/2014/main" id="{A1F39DF7-C94E-406E-A853-D604D76975BD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38">
              <a:extLst>
                <a:ext uri="{FF2B5EF4-FFF2-40B4-BE49-F238E27FC236}">
                  <a16:creationId xmlns:a16="http://schemas.microsoft.com/office/drawing/2014/main" id="{300F2E02-E472-407D-A9C6-69803200884A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자유형 47">
              <a:extLst>
                <a:ext uri="{FF2B5EF4-FFF2-40B4-BE49-F238E27FC236}">
                  <a16:creationId xmlns:a16="http://schemas.microsoft.com/office/drawing/2014/main" id="{40A1039B-CCDC-49F5-89E0-2AEFF4A3043F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9">
            <a:extLst>
              <a:ext uri="{FF2B5EF4-FFF2-40B4-BE49-F238E27FC236}">
                <a16:creationId xmlns:a16="http://schemas.microsoft.com/office/drawing/2014/main" id="{1E1964E6-1373-46AD-8906-77BDE4457605}"/>
              </a:ext>
            </a:extLst>
          </p:cNvPr>
          <p:cNvGrpSpPr>
            <a:grpSpLocks noChangeAspect="1"/>
          </p:cNvGrpSpPr>
          <p:nvPr/>
        </p:nvGrpSpPr>
        <p:grpSpPr>
          <a:xfrm>
            <a:off x="8164835" y="2336096"/>
            <a:ext cx="642235" cy="642235"/>
            <a:chOff x="331023" y="414040"/>
            <a:chExt cx="5704886" cy="5704886"/>
          </a:xfrm>
        </p:grpSpPr>
        <p:sp>
          <p:nvSpPr>
            <p:cNvPr id="18" name="타원 4">
              <a:extLst>
                <a:ext uri="{FF2B5EF4-FFF2-40B4-BE49-F238E27FC236}">
                  <a16:creationId xmlns:a16="http://schemas.microsoft.com/office/drawing/2014/main" id="{6C714E27-3188-4A71-A0AE-D16AA55B45E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 18">
              <a:extLst>
                <a:ext uri="{FF2B5EF4-FFF2-40B4-BE49-F238E27FC236}">
                  <a16:creationId xmlns:a16="http://schemas.microsoft.com/office/drawing/2014/main" id="{BF39B144-E956-4973-8BF1-00DB76D5D2D1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9187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8775370C-ACA8-468D-8695-238E751E333C}"/>
              </a:ext>
            </a:extLst>
          </p:cNvPr>
          <p:cNvSpPr/>
          <p:nvPr/>
        </p:nvSpPr>
        <p:spPr>
          <a:xfrm>
            <a:off x="5671038" y="1987299"/>
            <a:ext cx="5363308" cy="2858708"/>
          </a:xfrm>
          <a:custGeom>
            <a:avLst/>
            <a:gdLst>
              <a:gd name="connsiteX0" fmla="*/ 0 w 3571875"/>
              <a:gd name="connsiteY0" fmla="*/ 1962150 h 2362200"/>
              <a:gd name="connsiteX1" fmla="*/ 142875 w 3571875"/>
              <a:gd name="connsiteY1" fmla="*/ 1809750 h 2362200"/>
              <a:gd name="connsiteX2" fmla="*/ 342900 w 3571875"/>
              <a:gd name="connsiteY2" fmla="*/ 2000250 h 2362200"/>
              <a:gd name="connsiteX3" fmla="*/ 704850 w 3571875"/>
              <a:gd name="connsiteY3" fmla="*/ 1190625 h 2362200"/>
              <a:gd name="connsiteX4" fmla="*/ 1200150 w 3571875"/>
              <a:gd name="connsiteY4" fmla="*/ 2362200 h 2362200"/>
              <a:gd name="connsiteX5" fmla="*/ 1466850 w 3571875"/>
              <a:gd name="connsiteY5" fmla="*/ 1790700 h 2362200"/>
              <a:gd name="connsiteX6" fmla="*/ 1581150 w 3571875"/>
              <a:gd name="connsiteY6" fmla="*/ 1885950 h 2362200"/>
              <a:gd name="connsiteX7" fmla="*/ 1885950 w 3571875"/>
              <a:gd name="connsiteY7" fmla="*/ 1076325 h 2362200"/>
              <a:gd name="connsiteX8" fmla="*/ 2114550 w 3571875"/>
              <a:gd name="connsiteY8" fmla="*/ 1314450 h 2362200"/>
              <a:gd name="connsiteX9" fmla="*/ 2724150 w 3571875"/>
              <a:gd name="connsiteY9" fmla="*/ 0 h 2362200"/>
              <a:gd name="connsiteX10" fmla="*/ 3028950 w 3571875"/>
              <a:gd name="connsiteY10" fmla="*/ 695325 h 2362200"/>
              <a:gd name="connsiteX11" fmla="*/ 3200400 w 3571875"/>
              <a:gd name="connsiteY11" fmla="*/ 352425 h 2362200"/>
              <a:gd name="connsiteX12" fmla="*/ 3571875 w 3571875"/>
              <a:gd name="connsiteY12" fmla="*/ 1171575 h 2362200"/>
              <a:gd name="connsiteX13" fmla="*/ 3571875 w 3571875"/>
              <a:gd name="connsiteY13" fmla="*/ 116205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571875" h="2362200">
                <a:moveTo>
                  <a:pt x="0" y="1962150"/>
                </a:moveTo>
                <a:lnTo>
                  <a:pt x="142875" y="1809750"/>
                </a:lnTo>
                <a:lnTo>
                  <a:pt x="342900" y="2000250"/>
                </a:lnTo>
                <a:lnTo>
                  <a:pt x="704850" y="1190625"/>
                </a:lnTo>
                <a:lnTo>
                  <a:pt x="1200150" y="2362200"/>
                </a:lnTo>
                <a:lnTo>
                  <a:pt x="1466850" y="1790700"/>
                </a:lnTo>
                <a:lnTo>
                  <a:pt x="1581150" y="1885950"/>
                </a:lnTo>
                <a:lnTo>
                  <a:pt x="1885950" y="1076325"/>
                </a:lnTo>
                <a:lnTo>
                  <a:pt x="2114550" y="1314450"/>
                </a:lnTo>
                <a:lnTo>
                  <a:pt x="2724150" y="0"/>
                </a:lnTo>
                <a:lnTo>
                  <a:pt x="3028950" y="695325"/>
                </a:lnTo>
                <a:lnTo>
                  <a:pt x="3200400" y="352425"/>
                </a:lnTo>
                <a:lnTo>
                  <a:pt x="3571875" y="1171575"/>
                </a:lnTo>
                <a:lnTo>
                  <a:pt x="3571875" y="116205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EEE5E947-5A06-4195-81D3-4C5851F5D597}"/>
              </a:ext>
            </a:extLst>
          </p:cNvPr>
          <p:cNvGrpSpPr/>
          <p:nvPr/>
        </p:nvGrpSpPr>
        <p:grpSpPr>
          <a:xfrm>
            <a:off x="5661505" y="2451577"/>
            <a:ext cx="1004649" cy="867519"/>
            <a:chOff x="4050791" y="2204864"/>
            <a:chExt cx="921259" cy="795511"/>
          </a:xfrm>
        </p:grpSpPr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C944A90C-F6C3-447A-AE73-725D55D6CAF3}"/>
                </a:ext>
              </a:extLst>
            </p:cNvPr>
            <p:cNvSpPr/>
            <p:nvPr/>
          </p:nvSpPr>
          <p:spPr>
            <a:xfrm>
              <a:off x="4050791" y="2204864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9" name="Straight Connector 12">
              <a:extLst>
                <a:ext uri="{FF2B5EF4-FFF2-40B4-BE49-F238E27FC236}">
                  <a16:creationId xmlns:a16="http://schemas.microsoft.com/office/drawing/2014/main" id="{761D858A-4074-4D54-BF5A-67298BBC8BD4}"/>
                </a:ext>
              </a:extLst>
            </p:cNvPr>
            <p:cNvCxnSpPr>
              <a:stCxn id="28" idx="5"/>
            </p:cNvCxnSpPr>
            <p:nvPr/>
          </p:nvCxnSpPr>
          <p:spPr>
            <a:xfrm>
              <a:off x="4571774" y="2725847"/>
              <a:ext cx="400276" cy="274528"/>
            </a:xfrm>
            <a:prstGeom prst="line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2">
            <a:extLst>
              <a:ext uri="{FF2B5EF4-FFF2-40B4-BE49-F238E27FC236}">
                <a16:creationId xmlns:a16="http://schemas.microsoft.com/office/drawing/2014/main" id="{E15D703D-A3B6-4DEA-885D-4105C53CD69B}"/>
              </a:ext>
            </a:extLst>
          </p:cNvPr>
          <p:cNvGrpSpPr/>
          <p:nvPr/>
        </p:nvGrpSpPr>
        <p:grpSpPr>
          <a:xfrm>
            <a:off x="7570047" y="4254095"/>
            <a:ext cx="1137334" cy="665619"/>
            <a:chOff x="3618228" y="2138246"/>
            <a:chExt cx="1042931" cy="610369"/>
          </a:xfrm>
        </p:grpSpPr>
        <p:sp>
          <p:nvSpPr>
            <p:cNvPr id="31" name="Oval 25">
              <a:extLst>
                <a:ext uri="{FF2B5EF4-FFF2-40B4-BE49-F238E27FC236}">
                  <a16:creationId xmlns:a16="http://schemas.microsoft.com/office/drawing/2014/main" id="{0E48A772-C015-4812-906F-19C8139E71D9}"/>
                </a:ext>
              </a:extLst>
            </p:cNvPr>
            <p:cNvSpPr/>
            <p:nvPr/>
          </p:nvSpPr>
          <p:spPr>
            <a:xfrm>
              <a:off x="4050790" y="2138246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2" name="Straight Connector 24">
              <a:extLst>
                <a:ext uri="{FF2B5EF4-FFF2-40B4-BE49-F238E27FC236}">
                  <a16:creationId xmlns:a16="http://schemas.microsoft.com/office/drawing/2014/main" id="{C8195013-CAFA-492D-886F-321B3FE9E754}"/>
                </a:ext>
              </a:extLst>
            </p:cNvPr>
            <p:cNvCxnSpPr>
              <a:stCxn id="31" idx="3"/>
            </p:cNvCxnSpPr>
            <p:nvPr/>
          </p:nvCxnSpPr>
          <p:spPr>
            <a:xfrm flipH="1">
              <a:off x="3618228" y="2659228"/>
              <a:ext cx="521948" cy="11837"/>
            </a:xfrm>
            <a:prstGeom prst="line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29">
            <a:extLst>
              <a:ext uri="{FF2B5EF4-FFF2-40B4-BE49-F238E27FC236}">
                <a16:creationId xmlns:a16="http://schemas.microsoft.com/office/drawing/2014/main" id="{2F55DFF8-17B5-4A39-AA1E-3D42CD0BCA69}"/>
              </a:ext>
            </a:extLst>
          </p:cNvPr>
          <p:cNvGrpSpPr/>
          <p:nvPr/>
        </p:nvGrpSpPr>
        <p:grpSpPr>
          <a:xfrm>
            <a:off x="8283732" y="1810223"/>
            <a:ext cx="1395646" cy="665619"/>
            <a:chOff x="4050791" y="2380418"/>
            <a:chExt cx="1279801" cy="610369"/>
          </a:xfrm>
        </p:grpSpPr>
        <p:sp>
          <p:nvSpPr>
            <p:cNvPr id="34" name="Oval 32">
              <a:extLst>
                <a:ext uri="{FF2B5EF4-FFF2-40B4-BE49-F238E27FC236}">
                  <a16:creationId xmlns:a16="http://schemas.microsoft.com/office/drawing/2014/main" id="{02924B81-5EC2-4A32-9465-5A095BDDA753}"/>
                </a:ext>
              </a:extLst>
            </p:cNvPr>
            <p:cNvSpPr/>
            <p:nvPr/>
          </p:nvSpPr>
          <p:spPr>
            <a:xfrm>
              <a:off x="4050791" y="2380418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5" name="Straight Connector 31">
              <a:extLst>
                <a:ext uri="{FF2B5EF4-FFF2-40B4-BE49-F238E27FC236}">
                  <a16:creationId xmlns:a16="http://schemas.microsoft.com/office/drawing/2014/main" id="{2BB1B647-627D-4C61-AB67-674205E5D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24709" y="2528891"/>
              <a:ext cx="705883" cy="155922"/>
            </a:xfrm>
            <a:prstGeom prst="line">
              <a:avLst/>
            </a:prstGeom>
            <a:ln>
              <a:solidFill>
                <a:schemeClr val="accent4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8">
            <a:extLst>
              <a:ext uri="{FF2B5EF4-FFF2-40B4-BE49-F238E27FC236}">
                <a16:creationId xmlns:a16="http://schemas.microsoft.com/office/drawing/2014/main" id="{446870A2-CFF1-4CB1-96C5-85F4C855E215}"/>
              </a:ext>
            </a:extLst>
          </p:cNvPr>
          <p:cNvGrpSpPr/>
          <p:nvPr/>
        </p:nvGrpSpPr>
        <p:grpSpPr>
          <a:xfrm>
            <a:off x="8931911" y="3671243"/>
            <a:ext cx="1426369" cy="975013"/>
            <a:chOff x="3191531" y="1885163"/>
            <a:chExt cx="1307974" cy="894081"/>
          </a:xfrm>
        </p:grpSpPr>
        <p:sp>
          <p:nvSpPr>
            <p:cNvPr id="37" name="Oval 41">
              <a:extLst>
                <a:ext uri="{FF2B5EF4-FFF2-40B4-BE49-F238E27FC236}">
                  <a16:creationId xmlns:a16="http://schemas.microsoft.com/office/drawing/2014/main" id="{D38BFEB8-05F6-4B1E-9623-F0DA03713200}"/>
                </a:ext>
              </a:extLst>
            </p:cNvPr>
            <p:cNvSpPr/>
            <p:nvPr/>
          </p:nvSpPr>
          <p:spPr>
            <a:xfrm>
              <a:off x="3889136" y="2168875"/>
              <a:ext cx="610369" cy="6103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8" name="Straight Connector 40">
              <a:extLst>
                <a:ext uri="{FF2B5EF4-FFF2-40B4-BE49-F238E27FC236}">
                  <a16:creationId xmlns:a16="http://schemas.microsoft.com/office/drawing/2014/main" id="{A832C0C3-68D7-4757-9BD0-28E60EB1B90E}"/>
                </a:ext>
              </a:extLst>
            </p:cNvPr>
            <p:cNvCxnSpPr>
              <a:stCxn id="37" idx="1"/>
            </p:cNvCxnSpPr>
            <p:nvPr/>
          </p:nvCxnSpPr>
          <p:spPr>
            <a:xfrm flipH="1" flipV="1">
              <a:off x="3191531" y="1885163"/>
              <a:ext cx="786992" cy="373098"/>
            </a:xfrm>
            <a:prstGeom prst="line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99">
            <a:extLst>
              <a:ext uri="{FF2B5EF4-FFF2-40B4-BE49-F238E27FC236}">
                <a16:creationId xmlns:a16="http://schemas.microsoft.com/office/drawing/2014/main" id="{5C455740-2BE6-4B4E-A356-0C2BEECA0EA9}"/>
              </a:ext>
            </a:extLst>
          </p:cNvPr>
          <p:cNvGrpSpPr/>
          <p:nvPr/>
        </p:nvGrpSpPr>
        <p:grpSpPr>
          <a:xfrm>
            <a:off x="955280" y="2218006"/>
            <a:ext cx="4309656" cy="2440721"/>
            <a:chOff x="827584" y="1916832"/>
            <a:chExt cx="4309656" cy="2440721"/>
          </a:xfrm>
        </p:grpSpPr>
        <p:grpSp>
          <p:nvGrpSpPr>
            <p:cNvPr id="40" name="Group 48">
              <a:extLst>
                <a:ext uri="{FF2B5EF4-FFF2-40B4-BE49-F238E27FC236}">
                  <a16:creationId xmlns:a16="http://schemas.microsoft.com/office/drawing/2014/main" id="{2C71E615-4F20-4304-8D5D-013BCABC5DBD}"/>
                </a:ext>
              </a:extLst>
            </p:cNvPr>
            <p:cNvGrpSpPr/>
            <p:nvPr/>
          </p:nvGrpSpPr>
          <p:grpSpPr>
            <a:xfrm>
              <a:off x="827584" y="1916832"/>
              <a:ext cx="4309656" cy="646331"/>
              <a:chOff x="7020272" y="1700460"/>
              <a:chExt cx="4309656" cy="646331"/>
            </a:xfrm>
          </p:grpSpPr>
          <p:sp>
            <p:nvSpPr>
              <p:cNvPr id="50" name="Rectangle 58">
                <a:extLst>
                  <a:ext uri="{FF2B5EF4-FFF2-40B4-BE49-F238E27FC236}">
                    <a16:creationId xmlns:a16="http://schemas.microsoft.com/office/drawing/2014/main" id="{D735CCE1-6C63-442C-8588-204BDED28DD1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9536C41-2B65-49FC-9958-1F6290C1E4A7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A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1" name="Group 69">
              <a:extLst>
                <a:ext uri="{FF2B5EF4-FFF2-40B4-BE49-F238E27FC236}">
                  <a16:creationId xmlns:a16="http://schemas.microsoft.com/office/drawing/2014/main" id="{372E30C2-0693-4E1F-8A60-3C3E019D0380}"/>
                </a:ext>
              </a:extLst>
            </p:cNvPr>
            <p:cNvGrpSpPr/>
            <p:nvPr/>
          </p:nvGrpSpPr>
          <p:grpSpPr>
            <a:xfrm>
              <a:off x="827584" y="2514962"/>
              <a:ext cx="4309656" cy="646331"/>
              <a:chOff x="7020272" y="1700460"/>
              <a:chExt cx="4309656" cy="646331"/>
            </a:xfrm>
          </p:grpSpPr>
          <p:sp>
            <p:nvSpPr>
              <p:cNvPr id="48" name="Rectangle 70">
                <a:extLst>
                  <a:ext uri="{FF2B5EF4-FFF2-40B4-BE49-F238E27FC236}">
                    <a16:creationId xmlns:a16="http://schemas.microsoft.com/office/drawing/2014/main" id="{72DE1EC2-348E-4568-8B1D-A29877B188A3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54310E7-9ADB-4F67-838F-333D3089CF64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B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2" name="Group 72">
              <a:extLst>
                <a:ext uri="{FF2B5EF4-FFF2-40B4-BE49-F238E27FC236}">
                  <a16:creationId xmlns:a16="http://schemas.microsoft.com/office/drawing/2014/main" id="{FA180EBF-6884-496A-A2DC-454A1897A133}"/>
                </a:ext>
              </a:extLst>
            </p:cNvPr>
            <p:cNvGrpSpPr/>
            <p:nvPr/>
          </p:nvGrpSpPr>
          <p:grpSpPr>
            <a:xfrm>
              <a:off x="827584" y="3113092"/>
              <a:ext cx="4309656" cy="646331"/>
              <a:chOff x="7020272" y="1700460"/>
              <a:chExt cx="4309656" cy="646331"/>
            </a:xfrm>
          </p:grpSpPr>
          <p:sp>
            <p:nvSpPr>
              <p:cNvPr id="46" name="Rectangle 73">
                <a:extLst>
                  <a:ext uri="{FF2B5EF4-FFF2-40B4-BE49-F238E27FC236}">
                    <a16:creationId xmlns:a16="http://schemas.microsoft.com/office/drawing/2014/main" id="{A56A1F01-A427-4D46-98CD-F5F4B4F8345B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FB26703-B825-4B90-896D-16C00210B7AB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C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  <p:grpSp>
          <p:nvGrpSpPr>
            <p:cNvPr id="43" name="Group 75">
              <a:extLst>
                <a:ext uri="{FF2B5EF4-FFF2-40B4-BE49-F238E27FC236}">
                  <a16:creationId xmlns:a16="http://schemas.microsoft.com/office/drawing/2014/main" id="{CF745B7A-7CE5-435C-9051-BC8339B7FD7D}"/>
                </a:ext>
              </a:extLst>
            </p:cNvPr>
            <p:cNvGrpSpPr/>
            <p:nvPr/>
          </p:nvGrpSpPr>
          <p:grpSpPr>
            <a:xfrm>
              <a:off x="827584" y="3711222"/>
              <a:ext cx="4309656" cy="646331"/>
              <a:chOff x="7020272" y="1700460"/>
              <a:chExt cx="4309656" cy="646331"/>
            </a:xfrm>
          </p:grpSpPr>
          <p:sp>
            <p:nvSpPr>
              <p:cNvPr id="44" name="Rectangle 76">
                <a:extLst>
                  <a:ext uri="{FF2B5EF4-FFF2-40B4-BE49-F238E27FC236}">
                    <a16:creationId xmlns:a16="http://schemas.microsoft.com/office/drawing/2014/main" id="{FF9CBD02-9309-4552-B811-D78FDCBF15F0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7F9E963-7C3A-4CE3-B8D9-AF801504395C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40258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Calibri" pitchFamily="34" charset="0"/>
                  </a:rPr>
                  <a:t>Option D</a:t>
                </a: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endParaRPr>
              </a:p>
            </p:txBody>
          </p:sp>
        </p:grpSp>
      </p:grpSp>
      <p:cxnSp>
        <p:nvCxnSpPr>
          <p:cNvPr id="52" name="Straight Connector 88">
            <a:extLst>
              <a:ext uri="{FF2B5EF4-FFF2-40B4-BE49-F238E27FC236}">
                <a16:creationId xmlns:a16="http://schemas.microsoft.com/office/drawing/2014/main" id="{B6D72D27-C5C1-4F65-B98E-43D7EF59A712}"/>
              </a:ext>
            </a:extLst>
          </p:cNvPr>
          <p:cNvCxnSpPr>
            <a:cxnSpLocks/>
          </p:cNvCxnSpPr>
          <p:nvPr/>
        </p:nvCxnSpPr>
        <p:spPr>
          <a:xfrm>
            <a:off x="905608" y="5087866"/>
            <a:ext cx="1034854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A098F7F-9F29-40ED-AE18-F7F799F98DE1}"/>
              </a:ext>
            </a:extLst>
          </p:cNvPr>
          <p:cNvSpPr txBox="1"/>
          <p:nvPr/>
        </p:nvSpPr>
        <p:spPr>
          <a:xfrm>
            <a:off x="1377718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AAA0D9A-618C-4389-A0AF-1E7FCC6423FA}"/>
              </a:ext>
            </a:extLst>
          </p:cNvPr>
          <p:cNvSpPr txBox="1"/>
          <p:nvPr/>
        </p:nvSpPr>
        <p:spPr>
          <a:xfrm>
            <a:off x="7052080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749E263-6B07-403D-A205-A9B4C39E7862}"/>
              </a:ext>
            </a:extLst>
          </p:cNvPr>
          <p:cNvSpPr txBox="1"/>
          <p:nvPr/>
        </p:nvSpPr>
        <p:spPr>
          <a:xfrm>
            <a:off x="4234994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50555B-6849-486D-971B-3F7E26AD42C7}"/>
              </a:ext>
            </a:extLst>
          </p:cNvPr>
          <p:cNvSpPr txBox="1"/>
          <p:nvPr/>
        </p:nvSpPr>
        <p:spPr>
          <a:xfrm>
            <a:off x="9743771" y="5361748"/>
            <a:ext cx="158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and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FCF3E3B-7FC9-410E-B32F-CFF68ED7FF88}"/>
              </a:ext>
            </a:extLst>
          </p:cNvPr>
          <p:cNvSpPr txBox="1"/>
          <p:nvPr/>
        </p:nvSpPr>
        <p:spPr>
          <a:xfrm>
            <a:off x="5880430" y="2588733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59A1C2-1B02-47DD-B22A-77E6386F485E}"/>
              </a:ext>
            </a:extLst>
          </p:cNvPr>
          <p:cNvSpPr txBox="1"/>
          <p:nvPr/>
        </p:nvSpPr>
        <p:spPr>
          <a:xfrm>
            <a:off x="8260688" y="4391251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C50AC4-2212-4937-8D33-E50117F08DAF}"/>
              </a:ext>
            </a:extLst>
          </p:cNvPr>
          <p:cNvSpPr txBox="1"/>
          <p:nvPr/>
        </p:nvSpPr>
        <p:spPr>
          <a:xfrm>
            <a:off x="9911587" y="4117793"/>
            <a:ext cx="24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5B604F-1EC7-42B7-9188-8D5B03BFAEF4}"/>
              </a:ext>
            </a:extLst>
          </p:cNvPr>
          <p:cNvSpPr txBox="1"/>
          <p:nvPr/>
        </p:nvSpPr>
        <p:spPr>
          <a:xfrm>
            <a:off x="8520702" y="1951658"/>
            <a:ext cx="19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65" name="그룹 54">
            <a:extLst>
              <a:ext uri="{FF2B5EF4-FFF2-40B4-BE49-F238E27FC236}">
                <a16:creationId xmlns:a16="http://schemas.microsoft.com/office/drawing/2014/main" id="{BAB41CE0-E060-430C-856B-06F0EE9D1647}"/>
              </a:ext>
            </a:extLst>
          </p:cNvPr>
          <p:cNvGrpSpPr>
            <a:grpSpLocks noChangeAspect="1"/>
          </p:cNvGrpSpPr>
          <p:nvPr/>
        </p:nvGrpSpPr>
        <p:grpSpPr>
          <a:xfrm>
            <a:off x="9109471" y="5433360"/>
            <a:ext cx="503107" cy="503107"/>
            <a:chOff x="2674820" y="0"/>
            <a:chExt cx="6842360" cy="6842360"/>
          </a:xfrm>
        </p:grpSpPr>
        <p:sp>
          <p:nvSpPr>
            <p:cNvPr id="66" name="타원 50">
              <a:extLst>
                <a:ext uri="{FF2B5EF4-FFF2-40B4-BE49-F238E27FC236}">
                  <a16:creationId xmlns:a16="http://schemas.microsoft.com/office/drawing/2014/main" id="{ECADA129-B98F-4FF3-B2FC-F76624C5D96A}"/>
                </a:ext>
              </a:extLst>
            </p:cNvPr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자유형 53">
              <a:extLst>
                <a:ext uri="{FF2B5EF4-FFF2-40B4-BE49-F238E27FC236}">
                  <a16:creationId xmlns:a16="http://schemas.microsoft.com/office/drawing/2014/main" id="{BD334A43-B7F8-447B-B69F-33ECD948D427}"/>
                </a:ext>
              </a:extLst>
            </p:cNvPr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73">
            <a:extLst>
              <a:ext uri="{FF2B5EF4-FFF2-40B4-BE49-F238E27FC236}">
                <a16:creationId xmlns:a16="http://schemas.microsoft.com/office/drawing/2014/main" id="{2E105DEC-A56B-4F7C-8854-3C5EB8206474}"/>
              </a:ext>
            </a:extLst>
          </p:cNvPr>
          <p:cNvGrpSpPr>
            <a:grpSpLocks noChangeAspect="1"/>
          </p:cNvGrpSpPr>
          <p:nvPr/>
        </p:nvGrpSpPr>
        <p:grpSpPr>
          <a:xfrm>
            <a:off x="3804745" y="5433360"/>
            <a:ext cx="264664" cy="503107"/>
            <a:chOff x="9488342" y="-16255"/>
            <a:chExt cx="2802018" cy="5326445"/>
          </a:xfrm>
        </p:grpSpPr>
        <p:sp>
          <p:nvSpPr>
            <p:cNvPr id="69" name="이등변 삼각형 66">
              <a:extLst>
                <a:ext uri="{FF2B5EF4-FFF2-40B4-BE49-F238E27FC236}">
                  <a16:creationId xmlns:a16="http://schemas.microsoft.com/office/drawing/2014/main" id="{199ADBB2-BAE8-47AB-8A32-E2D3126FECF0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이등변 삼각형 68">
              <a:extLst>
                <a:ext uri="{FF2B5EF4-FFF2-40B4-BE49-F238E27FC236}">
                  <a16:creationId xmlns:a16="http://schemas.microsoft.com/office/drawing/2014/main" id="{2BB56E91-5245-4ADD-A080-7B6F704B340F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이등변 삼각형 69">
              <a:extLst>
                <a:ext uri="{FF2B5EF4-FFF2-40B4-BE49-F238E27FC236}">
                  <a16:creationId xmlns:a16="http://schemas.microsoft.com/office/drawing/2014/main" id="{BB4F9DB8-8C32-4A78-8BD4-2FBEA0F6ADEA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이등변 삼각형 70">
              <a:extLst>
                <a:ext uri="{FF2B5EF4-FFF2-40B4-BE49-F238E27FC236}">
                  <a16:creationId xmlns:a16="http://schemas.microsoft.com/office/drawing/2014/main" id="{F29C4783-7194-4796-AAF9-CC4C696A0B3E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이등변 삼각형 71">
              <a:extLst>
                <a:ext uri="{FF2B5EF4-FFF2-40B4-BE49-F238E27FC236}">
                  <a16:creationId xmlns:a16="http://schemas.microsoft.com/office/drawing/2014/main" id="{64D563C3-7D03-407C-BC68-E6CED38CB1C8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이등변 삼각형 72">
              <a:extLst>
                <a:ext uri="{FF2B5EF4-FFF2-40B4-BE49-F238E27FC236}">
                  <a16:creationId xmlns:a16="http://schemas.microsoft.com/office/drawing/2014/main" id="{7414618E-8F98-409B-8B9F-F2C17FFB5D5B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5" name="그룹 19">
            <a:extLst>
              <a:ext uri="{FF2B5EF4-FFF2-40B4-BE49-F238E27FC236}">
                <a16:creationId xmlns:a16="http://schemas.microsoft.com/office/drawing/2014/main" id="{1A1DFD4E-1D4B-477F-A561-34D0CAABD916}"/>
              </a:ext>
            </a:extLst>
          </p:cNvPr>
          <p:cNvGrpSpPr>
            <a:grpSpLocks noChangeAspect="1"/>
          </p:cNvGrpSpPr>
          <p:nvPr/>
        </p:nvGrpSpPr>
        <p:grpSpPr>
          <a:xfrm>
            <a:off x="6375071" y="5433360"/>
            <a:ext cx="503107" cy="503107"/>
            <a:chOff x="331023" y="414040"/>
            <a:chExt cx="5704886" cy="5704886"/>
          </a:xfrm>
        </p:grpSpPr>
        <p:sp>
          <p:nvSpPr>
            <p:cNvPr id="76" name="타원 4">
              <a:extLst>
                <a:ext uri="{FF2B5EF4-FFF2-40B4-BE49-F238E27FC236}">
                  <a16:creationId xmlns:a16="http://schemas.microsoft.com/office/drawing/2014/main" id="{9D5BA863-2F38-4EFD-BC15-52CEB2C3D0C2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자유형 18">
              <a:extLst>
                <a:ext uri="{FF2B5EF4-FFF2-40B4-BE49-F238E27FC236}">
                  <a16:creationId xmlns:a16="http://schemas.microsoft.com/office/drawing/2014/main" id="{45CC6947-965B-44EB-BCFD-7179F14040CC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8" name="그룹 28">
            <a:extLst>
              <a:ext uri="{FF2B5EF4-FFF2-40B4-BE49-F238E27FC236}">
                <a16:creationId xmlns:a16="http://schemas.microsoft.com/office/drawing/2014/main" id="{5F17367F-0103-4AAB-A644-4CAD9CAE5E7E}"/>
              </a:ext>
            </a:extLst>
          </p:cNvPr>
          <p:cNvGrpSpPr/>
          <p:nvPr/>
        </p:nvGrpSpPr>
        <p:grpSpPr>
          <a:xfrm>
            <a:off x="885693" y="5434144"/>
            <a:ext cx="422181" cy="501538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79" name="자유형: 도형 29">
              <a:extLst>
                <a:ext uri="{FF2B5EF4-FFF2-40B4-BE49-F238E27FC236}">
                  <a16:creationId xmlns:a16="http://schemas.microsoft.com/office/drawing/2014/main" id="{6A58F79B-2425-47DD-814A-3F6B2CAC3BF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자유형: 도형 30">
              <a:extLst>
                <a:ext uri="{FF2B5EF4-FFF2-40B4-BE49-F238E27FC236}">
                  <a16:creationId xmlns:a16="http://schemas.microsoft.com/office/drawing/2014/main" id="{12920A7D-374B-467E-9D57-30FE39AFE19E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31">
              <a:extLst>
                <a:ext uri="{FF2B5EF4-FFF2-40B4-BE49-F238E27FC236}">
                  <a16:creationId xmlns:a16="http://schemas.microsoft.com/office/drawing/2014/main" id="{06B4CBC8-9F8C-45A0-BDF6-A9A14F0C8C54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6870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36">
            <a:extLst>
              <a:ext uri="{FF2B5EF4-FFF2-40B4-BE49-F238E27FC236}">
                <a16:creationId xmlns:a16="http://schemas.microsoft.com/office/drawing/2014/main" id="{CFFA20D0-77FF-4B99-A58E-3433DB410C21}"/>
              </a:ext>
            </a:extLst>
          </p:cNvPr>
          <p:cNvGrpSpPr/>
          <p:nvPr/>
        </p:nvGrpSpPr>
        <p:grpSpPr>
          <a:xfrm>
            <a:off x="901299" y="1933752"/>
            <a:ext cx="10361647" cy="4152161"/>
            <a:chOff x="467544" y="1347614"/>
            <a:chExt cx="8208912" cy="32895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A874E2-0617-49E1-8B72-2877E81210C1}"/>
                </a:ext>
              </a:extLst>
            </p:cNvPr>
            <p:cNvSpPr/>
            <p:nvPr/>
          </p:nvSpPr>
          <p:spPr>
            <a:xfrm>
              <a:off x="467544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386EB76F-1F28-49A0-833F-40734BC4442B}"/>
                </a:ext>
              </a:extLst>
            </p:cNvPr>
            <p:cNvSpPr/>
            <p:nvPr/>
          </p:nvSpPr>
          <p:spPr>
            <a:xfrm flipH="1">
              <a:off x="4644008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62537CF2-01C2-46BE-9F2D-04765BD27A6B}"/>
                </a:ext>
              </a:extLst>
            </p:cNvPr>
            <p:cNvSpPr/>
            <p:nvPr/>
          </p:nvSpPr>
          <p:spPr>
            <a:xfrm flipV="1">
              <a:off x="46754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4F67A189-FEBB-4B59-B609-ABDBACE53DA7}"/>
                </a:ext>
              </a:extLst>
            </p:cNvPr>
            <p:cNvSpPr/>
            <p:nvPr/>
          </p:nvSpPr>
          <p:spPr>
            <a:xfrm flipH="1" flipV="1">
              <a:off x="463562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44">
              <a:extLst>
                <a:ext uri="{FF2B5EF4-FFF2-40B4-BE49-F238E27FC236}">
                  <a16:creationId xmlns:a16="http://schemas.microsoft.com/office/drawing/2014/main" id="{507D26B8-4F56-4969-8E7C-87C98B28653B}"/>
                </a:ext>
              </a:extLst>
            </p:cNvPr>
            <p:cNvSpPr/>
            <p:nvPr/>
          </p:nvSpPr>
          <p:spPr>
            <a:xfrm rot="2700000">
              <a:off x="3990029" y="2417307"/>
              <a:ext cx="1157246" cy="11572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ight Triangle 48">
              <a:extLst>
                <a:ext uri="{FF2B5EF4-FFF2-40B4-BE49-F238E27FC236}">
                  <a16:creationId xmlns:a16="http://schemas.microsoft.com/office/drawing/2014/main" id="{1EDEC09C-517E-472B-8ABA-07ECC2520E83}"/>
                </a:ext>
              </a:extLst>
            </p:cNvPr>
            <p:cNvSpPr/>
            <p:nvPr/>
          </p:nvSpPr>
          <p:spPr>
            <a:xfrm rot="10800000">
              <a:off x="4932040" y="2349847"/>
              <a:ext cx="288032" cy="288032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ight Triangle 50">
              <a:extLst>
                <a:ext uri="{FF2B5EF4-FFF2-40B4-BE49-F238E27FC236}">
                  <a16:creationId xmlns:a16="http://schemas.microsoft.com/office/drawing/2014/main" id="{865D433C-5D62-4F8D-A875-D51F15D49723}"/>
                </a:ext>
              </a:extLst>
            </p:cNvPr>
            <p:cNvSpPr/>
            <p:nvPr/>
          </p:nvSpPr>
          <p:spPr>
            <a:xfrm rot="16200000">
              <a:off x="4932040" y="3348598"/>
              <a:ext cx="288032" cy="28803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ight Triangle 63">
              <a:extLst>
                <a:ext uri="{FF2B5EF4-FFF2-40B4-BE49-F238E27FC236}">
                  <a16:creationId xmlns:a16="http://schemas.microsoft.com/office/drawing/2014/main" id="{99E6F270-DD52-4AF4-BCE8-1622BC38AE20}"/>
                </a:ext>
              </a:extLst>
            </p:cNvPr>
            <p:cNvSpPr/>
            <p:nvPr/>
          </p:nvSpPr>
          <p:spPr>
            <a:xfrm>
              <a:off x="3946788" y="3369919"/>
              <a:ext cx="288032" cy="288032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ight Triangle 64">
              <a:extLst>
                <a:ext uri="{FF2B5EF4-FFF2-40B4-BE49-F238E27FC236}">
                  <a16:creationId xmlns:a16="http://schemas.microsoft.com/office/drawing/2014/main" id="{78071D3D-DA43-4079-BC52-8B48BF728066}"/>
                </a:ext>
              </a:extLst>
            </p:cNvPr>
            <p:cNvSpPr/>
            <p:nvPr/>
          </p:nvSpPr>
          <p:spPr>
            <a:xfrm rot="5400000">
              <a:off x="3939168" y="2340540"/>
              <a:ext cx="288032" cy="28803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Group 65">
            <a:extLst>
              <a:ext uri="{FF2B5EF4-FFF2-40B4-BE49-F238E27FC236}">
                <a16:creationId xmlns:a16="http://schemas.microsoft.com/office/drawing/2014/main" id="{340CCE2B-7455-4EA4-9EF5-FF83879A43A1}"/>
              </a:ext>
            </a:extLst>
          </p:cNvPr>
          <p:cNvGrpSpPr/>
          <p:nvPr/>
        </p:nvGrpSpPr>
        <p:grpSpPr>
          <a:xfrm>
            <a:off x="1443843" y="2311409"/>
            <a:ext cx="3312368" cy="1274142"/>
            <a:chOff x="2530759" y="1744032"/>
            <a:chExt cx="1681201" cy="12741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E8B1A1-7EEC-495E-8FE2-81BC6FD12760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12CE5E-71CD-4BF3-B660-B0903EC89763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Strength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68">
            <a:extLst>
              <a:ext uri="{FF2B5EF4-FFF2-40B4-BE49-F238E27FC236}">
                <a16:creationId xmlns:a16="http://schemas.microsoft.com/office/drawing/2014/main" id="{E00FAB14-9A7B-4BAD-9868-817C4BD12D30}"/>
              </a:ext>
            </a:extLst>
          </p:cNvPr>
          <p:cNvGrpSpPr/>
          <p:nvPr/>
        </p:nvGrpSpPr>
        <p:grpSpPr>
          <a:xfrm>
            <a:off x="1443843" y="4434114"/>
            <a:ext cx="3312368" cy="1274142"/>
            <a:chOff x="2530759" y="1744032"/>
            <a:chExt cx="1681201" cy="12741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D99778-1699-45B7-8631-1E062BD543F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0248192-5718-4450-8298-45D84F3632DA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Opportunity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71">
            <a:extLst>
              <a:ext uri="{FF2B5EF4-FFF2-40B4-BE49-F238E27FC236}">
                <a16:creationId xmlns:a16="http://schemas.microsoft.com/office/drawing/2014/main" id="{B145ED59-7F5A-46C5-94C2-4D15C0B99A20}"/>
              </a:ext>
            </a:extLst>
          </p:cNvPr>
          <p:cNvGrpSpPr/>
          <p:nvPr/>
        </p:nvGrpSpPr>
        <p:grpSpPr>
          <a:xfrm>
            <a:off x="7408034" y="2311409"/>
            <a:ext cx="3312368" cy="1274142"/>
            <a:chOff x="2530759" y="1744032"/>
            <a:chExt cx="1681201" cy="12741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A25D2-3D59-4C6E-8B93-4DCFB7526671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3E9A81D-1DB9-481D-8783-0B901701B0A8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Weakness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74">
            <a:extLst>
              <a:ext uri="{FF2B5EF4-FFF2-40B4-BE49-F238E27FC236}">
                <a16:creationId xmlns:a16="http://schemas.microsoft.com/office/drawing/2014/main" id="{00EDB7CB-172C-42AD-A126-B620D162C08C}"/>
              </a:ext>
            </a:extLst>
          </p:cNvPr>
          <p:cNvGrpSpPr/>
          <p:nvPr/>
        </p:nvGrpSpPr>
        <p:grpSpPr>
          <a:xfrm>
            <a:off x="7408034" y="4434114"/>
            <a:ext cx="3312368" cy="1274142"/>
            <a:chOff x="2530759" y="1744032"/>
            <a:chExt cx="1681201" cy="12741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855DC7-ECF3-4648-8125-D802C8FD954F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25BCAE-DB74-4A80-8BAE-D313C03D203F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Threat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1927976-BD6F-4E36-8395-92BC86ABB12A}"/>
              </a:ext>
            </a:extLst>
          </p:cNvPr>
          <p:cNvSpPr txBox="1"/>
          <p:nvPr/>
        </p:nvSpPr>
        <p:spPr>
          <a:xfrm>
            <a:off x="5283334" y="3686667"/>
            <a:ext cx="1597576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579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Membros mine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EF03D38F-0ADF-4602-B59D-9436C1FDCA77}"/>
              </a:ext>
            </a:extLst>
          </p:cNvPr>
          <p:cNvSpPr txBox="1">
            <a:spLocks/>
          </p:cNvSpPr>
          <p:nvPr/>
        </p:nvSpPr>
        <p:spPr>
          <a:xfrm>
            <a:off x="752559" y="2009327"/>
            <a:ext cx="3746675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8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MineHash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7705E-9E10-4B90-97FD-AFB68C244753}"/>
              </a:ext>
            </a:extLst>
          </p:cNvPr>
          <p:cNvSpPr txBox="1"/>
          <p:nvPr/>
        </p:nvSpPr>
        <p:spPr>
          <a:xfrm>
            <a:off x="752560" y="2841370"/>
            <a:ext cx="374667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Com segurança, confiança e inovação, mantemos sua mineração em suas mãos.</a:t>
            </a:r>
          </a:p>
          <a:p>
            <a:pPr algn="r"/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A9722-7CCA-4A36-A841-F57F6647371E}"/>
              </a:ext>
            </a:extLst>
          </p:cNvPr>
          <p:cNvSpPr txBox="1"/>
          <p:nvPr/>
        </p:nvSpPr>
        <p:spPr>
          <a:xfrm>
            <a:off x="7777413" y="4331995"/>
            <a:ext cx="1656184" cy="13951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Equipe de desenvolvimento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EBA565AD-111F-4630-B833-FCA1CEA99E6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DD38D66B-0A9B-4AA0-BDE9-3505154DCC07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19" name="Espaço Reservado para Imagem 18">
            <a:extLst>
              <a:ext uri="{FF2B5EF4-FFF2-40B4-BE49-F238E27FC236}">
                <a16:creationId xmlns:a16="http://schemas.microsoft.com/office/drawing/2014/main" id="{8FF52167-255E-401E-AADB-FD20A3406175}"/>
              </a:ext>
            </a:extLst>
          </p:cNvPr>
          <p:cNvPicPr>
            <a:picLocks noGrp="1" noChangeAspect="1"/>
          </p:cNvPicPr>
          <p:nvPr>
            <p:ph type="pic" idx="17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4" b="4054"/>
          <a:stretch>
            <a:fillRect/>
          </a:stretch>
        </p:blipFill>
        <p:spPr/>
      </p:pic>
      <p:pic>
        <p:nvPicPr>
          <p:cNvPr id="23" name="Espaço Reservado para Imagem 22">
            <a:extLst>
              <a:ext uri="{FF2B5EF4-FFF2-40B4-BE49-F238E27FC236}">
                <a16:creationId xmlns:a16="http://schemas.microsoft.com/office/drawing/2014/main" id="{FFF6D3CB-BFAF-4633-802E-D6356987C390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  <p:pic>
        <p:nvPicPr>
          <p:cNvPr id="21" name="Espaço Reservado para Imagem 20">
            <a:extLst>
              <a:ext uri="{FF2B5EF4-FFF2-40B4-BE49-F238E27FC236}">
                <a16:creationId xmlns:a16="http://schemas.microsoft.com/office/drawing/2014/main" id="{F00815FB-79CF-4D01-9F9F-DDEEEFCA4790}"/>
              </a:ext>
            </a:extLst>
          </p:cNvPr>
          <p:cNvPicPr>
            <a:picLocks noGrp="1" noChangeAspect="1"/>
          </p:cNvPicPr>
          <p:nvPr>
            <p:ph type="pic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4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4004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5">
            <a:extLst>
              <a:ext uri="{FF2B5EF4-FFF2-40B4-BE49-F238E27FC236}">
                <a16:creationId xmlns:a16="http://schemas.microsoft.com/office/drawing/2014/main" id="{7943DF0F-CDCC-4B20-80A2-AEB1A876424B}"/>
              </a:ext>
            </a:extLst>
          </p:cNvPr>
          <p:cNvSpPr/>
          <p:nvPr/>
        </p:nvSpPr>
        <p:spPr>
          <a:xfrm>
            <a:off x="3177" y="5403913"/>
            <a:ext cx="12192002" cy="98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A0BC65-54A5-4F79-A25A-37633FA8A69A}"/>
              </a:ext>
            </a:extLst>
          </p:cNvPr>
          <p:cNvSpPr/>
          <p:nvPr/>
        </p:nvSpPr>
        <p:spPr>
          <a:xfrm>
            <a:off x="-2" y="2118561"/>
            <a:ext cx="12192002" cy="3240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3017CFAA-9CE1-49EF-9AFA-7E837E7B00F4}"/>
              </a:ext>
            </a:extLst>
          </p:cNvPr>
          <p:cNvSpPr>
            <a:spLocks noEditPoints="1"/>
          </p:cNvSpPr>
          <p:nvPr/>
        </p:nvSpPr>
        <p:spPr bwMode="auto">
          <a:xfrm>
            <a:off x="971606" y="1567098"/>
            <a:ext cx="3514827" cy="5036409"/>
          </a:xfrm>
          <a:custGeom>
            <a:avLst/>
            <a:gdLst>
              <a:gd name="T0" fmla="*/ 1307 w 2407"/>
              <a:gd name="T1" fmla="*/ 3296 h 3449"/>
              <a:gd name="T2" fmla="*/ 1393 w 2407"/>
              <a:gd name="T3" fmla="*/ 3433 h 3449"/>
              <a:gd name="T4" fmla="*/ 1318 w 2407"/>
              <a:gd name="T5" fmla="*/ 3430 h 3449"/>
              <a:gd name="T6" fmla="*/ 1232 w 2407"/>
              <a:gd name="T7" fmla="*/ 3392 h 3449"/>
              <a:gd name="T8" fmla="*/ 1634 w 2407"/>
              <a:gd name="T9" fmla="*/ 3254 h 3449"/>
              <a:gd name="T10" fmla="*/ 1670 w 2407"/>
              <a:gd name="T11" fmla="*/ 3273 h 3449"/>
              <a:gd name="T12" fmla="*/ 1271 w 2407"/>
              <a:gd name="T13" fmla="*/ 2772 h 3449"/>
              <a:gd name="T14" fmla="*/ 1634 w 2407"/>
              <a:gd name="T15" fmla="*/ 719 h 3449"/>
              <a:gd name="T16" fmla="*/ 1040 w 2407"/>
              <a:gd name="T17" fmla="*/ 126 h 3449"/>
              <a:gd name="T18" fmla="*/ 543 w 2407"/>
              <a:gd name="T19" fmla="*/ 2 h 3449"/>
              <a:gd name="T20" fmla="*/ 509 w 2407"/>
              <a:gd name="T21" fmla="*/ 156 h 3449"/>
              <a:gd name="T22" fmla="*/ 550 w 2407"/>
              <a:gd name="T23" fmla="*/ 68 h 3449"/>
              <a:gd name="T24" fmla="*/ 672 w 2407"/>
              <a:gd name="T25" fmla="*/ 51 h 3449"/>
              <a:gd name="T26" fmla="*/ 1009 w 2407"/>
              <a:gd name="T27" fmla="*/ 100 h 3449"/>
              <a:gd name="T28" fmla="*/ 1065 w 2407"/>
              <a:gd name="T29" fmla="*/ 182 h 3449"/>
              <a:gd name="T30" fmla="*/ 1234 w 2407"/>
              <a:gd name="T31" fmla="*/ 302 h 3449"/>
              <a:gd name="T32" fmla="*/ 1454 w 2407"/>
              <a:gd name="T33" fmla="*/ 346 h 3449"/>
              <a:gd name="T34" fmla="*/ 1562 w 2407"/>
              <a:gd name="T35" fmla="*/ 475 h 3449"/>
              <a:gd name="T36" fmla="*/ 1613 w 2407"/>
              <a:gd name="T37" fmla="*/ 548 h 3449"/>
              <a:gd name="T38" fmla="*/ 1576 w 2407"/>
              <a:gd name="T39" fmla="*/ 711 h 3449"/>
              <a:gd name="T40" fmla="*/ 1869 w 2407"/>
              <a:gd name="T41" fmla="*/ 714 h 3449"/>
              <a:gd name="T42" fmla="*/ 2220 w 2407"/>
              <a:gd name="T43" fmla="*/ 840 h 3449"/>
              <a:gd name="T44" fmla="*/ 2292 w 2407"/>
              <a:gd name="T45" fmla="*/ 1194 h 3449"/>
              <a:gd name="T46" fmla="*/ 2206 w 2407"/>
              <a:gd name="T47" fmla="*/ 1477 h 3449"/>
              <a:gd name="T48" fmla="*/ 2136 w 2407"/>
              <a:gd name="T49" fmla="*/ 1733 h 3449"/>
              <a:gd name="T50" fmla="*/ 1948 w 2407"/>
              <a:gd name="T51" fmla="*/ 1824 h 3449"/>
              <a:gd name="T52" fmla="*/ 1787 w 2407"/>
              <a:gd name="T53" fmla="*/ 1924 h 3449"/>
              <a:gd name="T54" fmla="*/ 1716 w 2407"/>
              <a:gd name="T55" fmla="*/ 2220 h 3449"/>
              <a:gd name="T56" fmla="*/ 1658 w 2407"/>
              <a:gd name="T57" fmla="*/ 2231 h 3449"/>
              <a:gd name="T58" fmla="*/ 1618 w 2407"/>
              <a:gd name="T59" fmla="*/ 2379 h 3449"/>
              <a:gd name="T60" fmla="*/ 1454 w 2407"/>
              <a:gd name="T61" fmla="*/ 2418 h 3449"/>
              <a:gd name="T62" fmla="*/ 1339 w 2407"/>
              <a:gd name="T63" fmla="*/ 2615 h 3449"/>
              <a:gd name="T64" fmla="*/ 1288 w 2407"/>
              <a:gd name="T65" fmla="*/ 2718 h 3449"/>
              <a:gd name="T66" fmla="*/ 1220 w 2407"/>
              <a:gd name="T67" fmla="*/ 2777 h 3449"/>
              <a:gd name="T68" fmla="*/ 1236 w 2407"/>
              <a:gd name="T69" fmla="*/ 2882 h 3449"/>
              <a:gd name="T70" fmla="*/ 1166 w 2407"/>
              <a:gd name="T71" fmla="*/ 2960 h 3449"/>
              <a:gd name="T72" fmla="*/ 1213 w 2407"/>
              <a:gd name="T73" fmla="*/ 3201 h 3449"/>
              <a:gd name="T74" fmla="*/ 1197 w 2407"/>
              <a:gd name="T75" fmla="*/ 3297 h 3449"/>
              <a:gd name="T76" fmla="*/ 1099 w 2407"/>
              <a:gd name="T77" fmla="*/ 3341 h 3449"/>
              <a:gd name="T78" fmla="*/ 1033 w 2407"/>
              <a:gd name="T79" fmla="*/ 3273 h 3449"/>
              <a:gd name="T80" fmla="*/ 983 w 2407"/>
              <a:gd name="T81" fmla="*/ 3219 h 3449"/>
              <a:gd name="T82" fmla="*/ 921 w 2407"/>
              <a:gd name="T83" fmla="*/ 3156 h 3449"/>
              <a:gd name="T84" fmla="*/ 871 w 2407"/>
              <a:gd name="T85" fmla="*/ 3022 h 3449"/>
              <a:gd name="T86" fmla="*/ 817 w 2407"/>
              <a:gd name="T87" fmla="*/ 2964 h 3449"/>
              <a:gd name="T88" fmla="*/ 832 w 2407"/>
              <a:gd name="T89" fmla="*/ 2861 h 3449"/>
              <a:gd name="T90" fmla="*/ 832 w 2407"/>
              <a:gd name="T91" fmla="*/ 2795 h 3449"/>
              <a:gd name="T92" fmla="*/ 775 w 2407"/>
              <a:gd name="T93" fmla="*/ 2803 h 3449"/>
              <a:gd name="T94" fmla="*/ 733 w 2407"/>
              <a:gd name="T95" fmla="*/ 2624 h 3449"/>
              <a:gd name="T96" fmla="*/ 715 w 2407"/>
              <a:gd name="T97" fmla="*/ 2306 h 3449"/>
              <a:gd name="T98" fmla="*/ 672 w 2407"/>
              <a:gd name="T99" fmla="*/ 2086 h 3449"/>
              <a:gd name="T100" fmla="*/ 667 w 2407"/>
              <a:gd name="T101" fmla="*/ 1894 h 3449"/>
              <a:gd name="T102" fmla="*/ 611 w 2407"/>
              <a:gd name="T103" fmla="*/ 1555 h 3449"/>
              <a:gd name="T104" fmla="*/ 349 w 2407"/>
              <a:gd name="T105" fmla="*/ 1397 h 3449"/>
              <a:gd name="T106" fmla="*/ 215 w 2407"/>
              <a:gd name="T107" fmla="*/ 1198 h 3449"/>
              <a:gd name="T108" fmla="*/ 45 w 2407"/>
              <a:gd name="T109" fmla="*/ 962 h 3449"/>
              <a:gd name="T110" fmla="*/ 31 w 2407"/>
              <a:gd name="T111" fmla="*/ 770 h 3449"/>
              <a:gd name="T112" fmla="*/ 61 w 2407"/>
              <a:gd name="T113" fmla="*/ 618 h 3449"/>
              <a:gd name="T114" fmla="*/ 208 w 2407"/>
              <a:gd name="T115" fmla="*/ 414 h 3449"/>
              <a:gd name="T116" fmla="*/ 230 w 2407"/>
              <a:gd name="T117" fmla="*/ 227 h 3449"/>
              <a:gd name="T118" fmla="*/ 244 w 2407"/>
              <a:gd name="T119" fmla="*/ 215 h 3449"/>
              <a:gd name="T120" fmla="*/ 380 w 2407"/>
              <a:gd name="T121" fmla="*/ 73 h 3449"/>
              <a:gd name="T122" fmla="*/ 494 w 2407"/>
              <a:gd name="T123" fmla="*/ 14 h 3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07" h="3449">
                <a:moveTo>
                  <a:pt x="1489" y="3376"/>
                </a:moveTo>
                <a:lnTo>
                  <a:pt x="1539" y="3376"/>
                </a:lnTo>
                <a:lnTo>
                  <a:pt x="1541" y="3379"/>
                </a:lnTo>
                <a:lnTo>
                  <a:pt x="1541" y="3383"/>
                </a:lnTo>
                <a:lnTo>
                  <a:pt x="1543" y="3388"/>
                </a:lnTo>
                <a:lnTo>
                  <a:pt x="1543" y="3395"/>
                </a:lnTo>
                <a:lnTo>
                  <a:pt x="1536" y="3397"/>
                </a:lnTo>
                <a:lnTo>
                  <a:pt x="1527" y="3399"/>
                </a:lnTo>
                <a:lnTo>
                  <a:pt x="1517" y="3399"/>
                </a:lnTo>
                <a:lnTo>
                  <a:pt x="1511" y="3397"/>
                </a:lnTo>
                <a:lnTo>
                  <a:pt x="1506" y="3395"/>
                </a:lnTo>
                <a:lnTo>
                  <a:pt x="1501" y="3395"/>
                </a:lnTo>
                <a:lnTo>
                  <a:pt x="1492" y="3395"/>
                </a:lnTo>
                <a:lnTo>
                  <a:pt x="1489" y="3376"/>
                </a:lnTo>
                <a:close/>
                <a:moveTo>
                  <a:pt x="1271" y="3275"/>
                </a:moveTo>
                <a:lnTo>
                  <a:pt x="1279" y="3282"/>
                </a:lnTo>
                <a:lnTo>
                  <a:pt x="1290" y="3283"/>
                </a:lnTo>
                <a:lnTo>
                  <a:pt x="1300" y="3287"/>
                </a:lnTo>
                <a:lnTo>
                  <a:pt x="1307" y="3296"/>
                </a:lnTo>
                <a:lnTo>
                  <a:pt x="1312" y="3308"/>
                </a:lnTo>
                <a:lnTo>
                  <a:pt x="1319" y="3318"/>
                </a:lnTo>
                <a:lnTo>
                  <a:pt x="1353" y="3337"/>
                </a:lnTo>
                <a:lnTo>
                  <a:pt x="1393" y="3355"/>
                </a:lnTo>
                <a:lnTo>
                  <a:pt x="1436" y="3369"/>
                </a:lnTo>
                <a:lnTo>
                  <a:pt x="1482" y="3379"/>
                </a:lnTo>
                <a:lnTo>
                  <a:pt x="1482" y="3395"/>
                </a:lnTo>
                <a:lnTo>
                  <a:pt x="1473" y="3395"/>
                </a:lnTo>
                <a:lnTo>
                  <a:pt x="1459" y="3400"/>
                </a:lnTo>
                <a:lnTo>
                  <a:pt x="1445" y="3400"/>
                </a:lnTo>
                <a:lnTo>
                  <a:pt x="1431" y="3400"/>
                </a:lnTo>
                <a:lnTo>
                  <a:pt x="1421" y="3402"/>
                </a:lnTo>
                <a:lnTo>
                  <a:pt x="1415" y="3406"/>
                </a:lnTo>
                <a:lnTo>
                  <a:pt x="1412" y="3407"/>
                </a:lnTo>
                <a:lnTo>
                  <a:pt x="1408" y="3411"/>
                </a:lnTo>
                <a:lnTo>
                  <a:pt x="1401" y="3413"/>
                </a:lnTo>
                <a:lnTo>
                  <a:pt x="1389" y="3414"/>
                </a:lnTo>
                <a:lnTo>
                  <a:pt x="1389" y="3433"/>
                </a:lnTo>
                <a:lnTo>
                  <a:pt x="1393" y="3433"/>
                </a:lnTo>
                <a:lnTo>
                  <a:pt x="1396" y="3428"/>
                </a:lnTo>
                <a:lnTo>
                  <a:pt x="1398" y="3425"/>
                </a:lnTo>
                <a:lnTo>
                  <a:pt x="1400" y="3423"/>
                </a:lnTo>
                <a:lnTo>
                  <a:pt x="1403" y="3423"/>
                </a:lnTo>
                <a:lnTo>
                  <a:pt x="1408" y="3421"/>
                </a:lnTo>
                <a:lnTo>
                  <a:pt x="1415" y="3421"/>
                </a:lnTo>
                <a:lnTo>
                  <a:pt x="1415" y="3430"/>
                </a:lnTo>
                <a:lnTo>
                  <a:pt x="1419" y="3433"/>
                </a:lnTo>
                <a:lnTo>
                  <a:pt x="1419" y="3437"/>
                </a:lnTo>
                <a:lnTo>
                  <a:pt x="1419" y="3442"/>
                </a:lnTo>
                <a:lnTo>
                  <a:pt x="1421" y="3449"/>
                </a:lnTo>
                <a:lnTo>
                  <a:pt x="1401" y="3446"/>
                </a:lnTo>
                <a:lnTo>
                  <a:pt x="1387" y="3439"/>
                </a:lnTo>
                <a:lnTo>
                  <a:pt x="1375" y="3432"/>
                </a:lnTo>
                <a:lnTo>
                  <a:pt x="1363" y="3425"/>
                </a:lnTo>
                <a:lnTo>
                  <a:pt x="1354" y="3425"/>
                </a:lnTo>
                <a:lnTo>
                  <a:pt x="1342" y="3427"/>
                </a:lnTo>
                <a:lnTo>
                  <a:pt x="1330" y="3428"/>
                </a:lnTo>
                <a:lnTo>
                  <a:pt x="1318" y="3430"/>
                </a:lnTo>
                <a:lnTo>
                  <a:pt x="1309" y="3430"/>
                </a:lnTo>
                <a:lnTo>
                  <a:pt x="1304" y="3427"/>
                </a:lnTo>
                <a:lnTo>
                  <a:pt x="1300" y="3423"/>
                </a:lnTo>
                <a:lnTo>
                  <a:pt x="1295" y="3418"/>
                </a:lnTo>
                <a:lnTo>
                  <a:pt x="1290" y="3413"/>
                </a:lnTo>
                <a:lnTo>
                  <a:pt x="1286" y="3409"/>
                </a:lnTo>
                <a:lnTo>
                  <a:pt x="1281" y="3406"/>
                </a:lnTo>
                <a:lnTo>
                  <a:pt x="1279" y="3406"/>
                </a:lnTo>
                <a:lnTo>
                  <a:pt x="1277" y="3406"/>
                </a:lnTo>
                <a:lnTo>
                  <a:pt x="1277" y="3407"/>
                </a:lnTo>
                <a:lnTo>
                  <a:pt x="1277" y="3409"/>
                </a:lnTo>
                <a:lnTo>
                  <a:pt x="1277" y="3411"/>
                </a:lnTo>
                <a:lnTo>
                  <a:pt x="1277" y="3413"/>
                </a:lnTo>
                <a:lnTo>
                  <a:pt x="1277" y="3414"/>
                </a:lnTo>
                <a:lnTo>
                  <a:pt x="1262" y="3414"/>
                </a:lnTo>
                <a:lnTo>
                  <a:pt x="1246" y="3409"/>
                </a:lnTo>
                <a:lnTo>
                  <a:pt x="1236" y="3402"/>
                </a:lnTo>
                <a:lnTo>
                  <a:pt x="1232" y="3402"/>
                </a:lnTo>
                <a:lnTo>
                  <a:pt x="1232" y="3392"/>
                </a:lnTo>
                <a:lnTo>
                  <a:pt x="1251" y="3392"/>
                </a:lnTo>
                <a:lnTo>
                  <a:pt x="1251" y="3388"/>
                </a:lnTo>
                <a:lnTo>
                  <a:pt x="1253" y="3386"/>
                </a:lnTo>
                <a:lnTo>
                  <a:pt x="1253" y="3386"/>
                </a:lnTo>
                <a:lnTo>
                  <a:pt x="1253" y="3385"/>
                </a:lnTo>
                <a:lnTo>
                  <a:pt x="1255" y="3383"/>
                </a:lnTo>
                <a:lnTo>
                  <a:pt x="1250" y="3371"/>
                </a:lnTo>
                <a:lnTo>
                  <a:pt x="1243" y="3358"/>
                </a:lnTo>
                <a:lnTo>
                  <a:pt x="1236" y="3346"/>
                </a:lnTo>
                <a:lnTo>
                  <a:pt x="1230" y="3332"/>
                </a:lnTo>
                <a:lnTo>
                  <a:pt x="1232" y="3322"/>
                </a:lnTo>
                <a:lnTo>
                  <a:pt x="1236" y="3310"/>
                </a:lnTo>
                <a:lnTo>
                  <a:pt x="1241" y="3297"/>
                </a:lnTo>
                <a:lnTo>
                  <a:pt x="1246" y="3287"/>
                </a:lnTo>
                <a:lnTo>
                  <a:pt x="1257" y="3278"/>
                </a:lnTo>
                <a:lnTo>
                  <a:pt x="1271" y="3275"/>
                </a:lnTo>
                <a:close/>
                <a:moveTo>
                  <a:pt x="1642" y="3222"/>
                </a:moveTo>
                <a:lnTo>
                  <a:pt x="1641" y="3238"/>
                </a:lnTo>
                <a:lnTo>
                  <a:pt x="1634" y="3254"/>
                </a:lnTo>
                <a:lnTo>
                  <a:pt x="1623" y="3264"/>
                </a:lnTo>
                <a:lnTo>
                  <a:pt x="1621" y="3266"/>
                </a:lnTo>
                <a:lnTo>
                  <a:pt x="1618" y="3269"/>
                </a:lnTo>
                <a:lnTo>
                  <a:pt x="1616" y="3271"/>
                </a:lnTo>
                <a:lnTo>
                  <a:pt x="1581" y="3264"/>
                </a:lnTo>
                <a:lnTo>
                  <a:pt x="1578" y="3238"/>
                </a:lnTo>
                <a:lnTo>
                  <a:pt x="1593" y="3233"/>
                </a:lnTo>
                <a:lnTo>
                  <a:pt x="1606" y="3228"/>
                </a:lnTo>
                <a:lnTo>
                  <a:pt x="1621" y="3224"/>
                </a:lnTo>
                <a:lnTo>
                  <a:pt x="1642" y="3222"/>
                </a:lnTo>
                <a:close/>
                <a:moveTo>
                  <a:pt x="1689" y="3217"/>
                </a:moveTo>
                <a:lnTo>
                  <a:pt x="1728" y="3217"/>
                </a:lnTo>
                <a:lnTo>
                  <a:pt x="1730" y="3228"/>
                </a:lnTo>
                <a:lnTo>
                  <a:pt x="1733" y="3236"/>
                </a:lnTo>
                <a:lnTo>
                  <a:pt x="1735" y="3248"/>
                </a:lnTo>
                <a:lnTo>
                  <a:pt x="1716" y="3254"/>
                </a:lnTo>
                <a:lnTo>
                  <a:pt x="1702" y="3261"/>
                </a:lnTo>
                <a:lnTo>
                  <a:pt x="1688" y="3268"/>
                </a:lnTo>
                <a:lnTo>
                  <a:pt x="1670" y="3273"/>
                </a:lnTo>
                <a:lnTo>
                  <a:pt x="1651" y="3275"/>
                </a:lnTo>
                <a:lnTo>
                  <a:pt x="1649" y="3271"/>
                </a:lnTo>
                <a:lnTo>
                  <a:pt x="1648" y="3269"/>
                </a:lnTo>
                <a:lnTo>
                  <a:pt x="1648" y="3266"/>
                </a:lnTo>
                <a:lnTo>
                  <a:pt x="1646" y="3261"/>
                </a:lnTo>
                <a:lnTo>
                  <a:pt x="1651" y="3255"/>
                </a:lnTo>
                <a:lnTo>
                  <a:pt x="1655" y="3250"/>
                </a:lnTo>
                <a:lnTo>
                  <a:pt x="1656" y="3245"/>
                </a:lnTo>
                <a:lnTo>
                  <a:pt x="1658" y="3240"/>
                </a:lnTo>
                <a:lnTo>
                  <a:pt x="1661" y="3233"/>
                </a:lnTo>
                <a:lnTo>
                  <a:pt x="1665" y="3229"/>
                </a:lnTo>
                <a:lnTo>
                  <a:pt x="1670" y="3228"/>
                </a:lnTo>
                <a:lnTo>
                  <a:pt x="1675" y="3226"/>
                </a:lnTo>
                <a:lnTo>
                  <a:pt x="1681" y="3222"/>
                </a:lnTo>
                <a:lnTo>
                  <a:pt x="1684" y="3221"/>
                </a:lnTo>
                <a:lnTo>
                  <a:pt x="1689" y="3217"/>
                </a:lnTo>
                <a:close/>
                <a:moveTo>
                  <a:pt x="1248" y="2761"/>
                </a:moveTo>
                <a:lnTo>
                  <a:pt x="1267" y="2761"/>
                </a:lnTo>
                <a:lnTo>
                  <a:pt x="1271" y="2772"/>
                </a:lnTo>
                <a:lnTo>
                  <a:pt x="1276" y="2782"/>
                </a:lnTo>
                <a:lnTo>
                  <a:pt x="1277" y="2795"/>
                </a:lnTo>
                <a:lnTo>
                  <a:pt x="1277" y="2810"/>
                </a:lnTo>
                <a:lnTo>
                  <a:pt x="1255" y="2814"/>
                </a:lnTo>
                <a:lnTo>
                  <a:pt x="1251" y="2800"/>
                </a:lnTo>
                <a:lnTo>
                  <a:pt x="1250" y="2788"/>
                </a:lnTo>
                <a:lnTo>
                  <a:pt x="1246" y="2775"/>
                </a:lnTo>
                <a:lnTo>
                  <a:pt x="1248" y="2761"/>
                </a:lnTo>
                <a:close/>
                <a:moveTo>
                  <a:pt x="1635" y="622"/>
                </a:moveTo>
                <a:lnTo>
                  <a:pt x="1635" y="634"/>
                </a:lnTo>
                <a:lnTo>
                  <a:pt x="1665" y="643"/>
                </a:lnTo>
                <a:lnTo>
                  <a:pt x="1696" y="653"/>
                </a:lnTo>
                <a:lnTo>
                  <a:pt x="1696" y="676"/>
                </a:lnTo>
                <a:lnTo>
                  <a:pt x="1688" y="688"/>
                </a:lnTo>
                <a:lnTo>
                  <a:pt x="1682" y="700"/>
                </a:lnTo>
                <a:lnTo>
                  <a:pt x="1674" y="711"/>
                </a:lnTo>
                <a:lnTo>
                  <a:pt x="1661" y="718"/>
                </a:lnTo>
                <a:lnTo>
                  <a:pt x="1649" y="721"/>
                </a:lnTo>
                <a:lnTo>
                  <a:pt x="1634" y="719"/>
                </a:lnTo>
                <a:lnTo>
                  <a:pt x="1618" y="716"/>
                </a:lnTo>
                <a:lnTo>
                  <a:pt x="1602" y="711"/>
                </a:lnTo>
                <a:lnTo>
                  <a:pt x="1588" y="707"/>
                </a:lnTo>
                <a:lnTo>
                  <a:pt x="1588" y="679"/>
                </a:lnTo>
                <a:lnTo>
                  <a:pt x="1586" y="672"/>
                </a:lnTo>
                <a:lnTo>
                  <a:pt x="1585" y="660"/>
                </a:lnTo>
                <a:lnTo>
                  <a:pt x="1585" y="649"/>
                </a:lnTo>
                <a:lnTo>
                  <a:pt x="1604" y="649"/>
                </a:lnTo>
                <a:lnTo>
                  <a:pt x="1607" y="637"/>
                </a:lnTo>
                <a:lnTo>
                  <a:pt x="1613" y="630"/>
                </a:lnTo>
                <a:lnTo>
                  <a:pt x="1621" y="625"/>
                </a:lnTo>
                <a:lnTo>
                  <a:pt x="1635" y="622"/>
                </a:lnTo>
                <a:close/>
                <a:moveTo>
                  <a:pt x="1075" y="89"/>
                </a:moveTo>
                <a:lnTo>
                  <a:pt x="1073" y="100"/>
                </a:lnTo>
                <a:lnTo>
                  <a:pt x="1070" y="114"/>
                </a:lnTo>
                <a:lnTo>
                  <a:pt x="1066" y="124"/>
                </a:lnTo>
                <a:lnTo>
                  <a:pt x="1059" y="131"/>
                </a:lnTo>
                <a:lnTo>
                  <a:pt x="1051" y="128"/>
                </a:lnTo>
                <a:lnTo>
                  <a:pt x="1040" y="126"/>
                </a:lnTo>
                <a:lnTo>
                  <a:pt x="1028" y="126"/>
                </a:lnTo>
                <a:lnTo>
                  <a:pt x="1024" y="119"/>
                </a:lnTo>
                <a:lnTo>
                  <a:pt x="1047" y="119"/>
                </a:lnTo>
                <a:lnTo>
                  <a:pt x="1047" y="112"/>
                </a:lnTo>
                <a:lnTo>
                  <a:pt x="1047" y="107"/>
                </a:lnTo>
                <a:lnTo>
                  <a:pt x="1045" y="101"/>
                </a:lnTo>
                <a:lnTo>
                  <a:pt x="1045" y="98"/>
                </a:lnTo>
                <a:lnTo>
                  <a:pt x="1044" y="93"/>
                </a:lnTo>
                <a:lnTo>
                  <a:pt x="1075" y="89"/>
                </a:lnTo>
                <a:close/>
                <a:moveTo>
                  <a:pt x="925" y="68"/>
                </a:moveTo>
                <a:lnTo>
                  <a:pt x="925" y="89"/>
                </a:lnTo>
                <a:lnTo>
                  <a:pt x="897" y="89"/>
                </a:lnTo>
                <a:lnTo>
                  <a:pt x="897" y="80"/>
                </a:lnTo>
                <a:lnTo>
                  <a:pt x="904" y="77"/>
                </a:lnTo>
                <a:lnTo>
                  <a:pt x="909" y="73"/>
                </a:lnTo>
                <a:lnTo>
                  <a:pt x="916" y="72"/>
                </a:lnTo>
                <a:lnTo>
                  <a:pt x="925" y="68"/>
                </a:lnTo>
                <a:close/>
                <a:moveTo>
                  <a:pt x="527" y="0"/>
                </a:moveTo>
                <a:lnTo>
                  <a:pt x="543" y="2"/>
                </a:lnTo>
                <a:lnTo>
                  <a:pt x="557" y="4"/>
                </a:lnTo>
                <a:lnTo>
                  <a:pt x="557" y="12"/>
                </a:lnTo>
                <a:lnTo>
                  <a:pt x="558" y="16"/>
                </a:lnTo>
                <a:lnTo>
                  <a:pt x="558" y="19"/>
                </a:lnTo>
                <a:lnTo>
                  <a:pt x="560" y="25"/>
                </a:lnTo>
                <a:lnTo>
                  <a:pt x="560" y="32"/>
                </a:lnTo>
                <a:lnTo>
                  <a:pt x="539" y="37"/>
                </a:lnTo>
                <a:lnTo>
                  <a:pt x="509" y="39"/>
                </a:lnTo>
                <a:lnTo>
                  <a:pt x="515" y="54"/>
                </a:lnTo>
                <a:lnTo>
                  <a:pt x="520" y="72"/>
                </a:lnTo>
                <a:lnTo>
                  <a:pt x="523" y="89"/>
                </a:lnTo>
                <a:lnTo>
                  <a:pt x="522" y="107"/>
                </a:lnTo>
                <a:lnTo>
                  <a:pt x="516" y="117"/>
                </a:lnTo>
                <a:lnTo>
                  <a:pt x="509" y="124"/>
                </a:lnTo>
                <a:lnTo>
                  <a:pt x="503" y="131"/>
                </a:lnTo>
                <a:lnTo>
                  <a:pt x="499" y="142"/>
                </a:lnTo>
                <a:lnTo>
                  <a:pt x="503" y="147"/>
                </a:lnTo>
                <a:lnTo>
                  <a:pt x="506" y="150"/>
                </a:lnTo>
                <a:lnTo>
                  <a:pt x="509" y="156"/>
                </a:lnTo>
                <a:lnTo>
                  <a:pt x="511" y="159"/>
                </a:lnTo>
                <a:lnTo>
                  <a:pt x="515" y="163"/>
                </a:lnTo>
                <a:lnTo>
                  <a:pt x="520" y="166"/>
                </a:lnTo>
                <a:lnTo>
                  <a:pt x="525" y="169"/>
                </a:lnTo>
                <a:lnTo>
                  <a:pt x="527" y="169"/>
                </a:lnTo>
                <a:lnTo>
                  <a:pt x="527" y="169"/>
                </a:lnTo>
                <a:lnTo>
                  <a:pt x="527" y="171"/>
                </a:lnTo>
                <a:lnTo>
                  <a:pt x="529" y="169"/>
                </a:lnTo>
                <a:lnTo>
                  <a:pt x="529" y="169"/>
                </a:lnTo>
                <a:lnTo>
                  <a:pt x="536" y="164"/>
                </a:lnTo>
                <a:lnTo>
                  <a:pt x="539" y="157"/>
                </a:lnTo>
                <a:lnTo>
                  <a:pt x="543" y="152"/>
                </a:lnTo>
                <a:lnTo>
                  <a:pt x="548" y="147"/>
                </a:lnTo>
                <a:lnTo>
                  <a:pt x="546" y="133"/>
                </a:lnTo>
                <a:lnTo>
                  <a:pt x="541" y="117"/>
                </a:lnTo>
                <a:lnTo>
                  <a:pt x="536" y="101"/>
                </a:lnTo>
                <a:lnTo>
                  <a:pt x="534" y="87"/>
                </a:lnTo>
                <a:lnTo>
                  <a:pt x="537" y="77"/>
                </a:lnTo>
                <a:lnTo>
                  <a:pt x="550" y="68"/>
                </a:lnTo>
                <a:lnTo>
                  <a:pt x="567" y="63"/>
                </a:lnTo>
                <a:lnTo>
                  <a:pt x="585" y="60"/>
                </a:lnTo>
                <a:lnTo>
                  <a:pt x="600" y="54"/>
                </a:lnTo>
                <a:lnTo>
                  <a:pt x="614" y="46"/>
                </a:lnTo>
                <a:lnTo>
                  <a:pt x="607" y="44"/>
                </a:lnTo>
                <a:lnTo>
                  <a:pt x="604" y="42"/>
                </a:lnTo>
                <a:lnTo>
                  <a:pt x="600" y="40"/>
                </a:lnTo>
                <a:lnTo>
                  <a:pt x="599" y="37"/>
                </a:lnTo>
                <a:lnTo>
                  <a:pt x="597" y="33"/>
                </a:lnTo>
                <a:lnTo>
                  <a:pt x="595" y="26"/>
                </a:lnTo>
                <a:lnTo>
                  <a:pt x="595" y="19"/>
                </a:lnTo>
                <a:lnTo>
                  <a:pt x="597" y="18"/>
                </a:lnTo>
                <a:lnTo>
                  <a:pt x="599" y="16"/>
                </a:lnTo>
                <a:lnTo>
                  <a:pt x="600" y="14"/>
                </a:lnTo>
                <a:lnTo>
                  <a:pt x="602" y="12"/>
                </a:lnTo>
                <a:lnTo>
                  <a:pt x="621" y="16"/>
                </a:lnTo>
                <a:lnTo>
                  <a:pt x="625" y="46"/>
                </a:lnTo>
                <a:lnTo>
                  <a:pt x="649" y="47"/>
                </a:lnTo>
                <a:lnTo>
                  <a:pt x="672" y="51"/>
                </a:lnTo>
                <a:lnTo>
                  <a:pt x="691" y="58"/>
                </a:lnTo>
                <a:lnTo>
                  <a:pt x="696" y="75"/>
                </a:lnTo>
                <a:lnTo>
                  <a:pt x="700" y="87"/>
                </a:lnTo>
                <a:lnTo>
                  <a:pt x="707" y="96"/>
                </a:lnTo>
                <a:lnTo>
                  <a:pt x="715" y="100"/>
                </a:lnTo>
                <a:lnTo>
                  <a:pt x="731" y="101"/>
                </a:lnTo>
                <a:lnTo>
                  <a:pt x="756" y="100"/>
                </a:lnTo>
                <a:lnTo>
                  <a:pt x="770" y="93"/>
                </a:lnTo>
                <a:lnTo>
                  <a:pt x="784" y="93"/>
                </a:lnTo>
                <a:lnTo>
                  <a:pt x="801" y="98"/>
                </a:lnTo>
                <a:lnTo>
                  <a:pt x="818" y="107"/>
                </a:lnTo>
                <a:lnTo>
                  <a:pt x="836" y="115"/>
                </a:lnTo>
                <a:lnTo>
                  <a:pt x="852" y="122"/>
                </a:lnTo>
                <a:lnTo>
                  <a:pt x="867" y="126"/>
                </a:lnTo>
                <a:lnTo>
                  <a:pt x="893" y="108"/>
                </a:lnTo>
                <a:lnTo>
                  <a:pt x="925" y="98"/>
                </a:lnTo>
                <a:lnTo>
                  <a:pt x="963" y="93"/>
                </a:lnTo>
                <a:lnTo>
                  <a:pt x="1009" y="93"/>
                </a:lnTo>
                <a:lnTo>
                  <a:pt x="1009" y="100"/>
                </a:lnTo>
                <a:lnTo>
                  <a:pt x="996" y="100"/>
                </a:lnTo>
                <a:lnTo>
                  <a:pt x="986" y="101"/>
                </a:lnTo>
                <a:lnTo>
                  <a:pt x="979" y="107"/>
                </a:lnTo>
                <a:lnTo>
                  <a:pt x="986" y="114"/>
                </a:lnTo>
                <a:lnTo>
                  <a:pt x="991" y="121"/>
                </a:lnTo>
                <a:lnTo>
                  <a:pt x="996" y="128"/>
                </a:lnTo>
                <a:lnTo>
                  <a:pt x="1003" y="131"/>
                </a:lnTo>
                <a:lnTo>
                  <a:pt x="1017" y="135"/>
                </a:lnTo>
                <a:lnTo>
                  <a:pt x="1026" y="142"/>
                </a:lnTo>
                <a:lnTo>
                  <a:pt x="1037" y="142"/>
                </a:lnTo>
                <a:lnTo>
                  <a:pt x="1049" y="142"/>
                </a:lnTo>
                <a:lnTo>
                  <a:pt x="1063" y="147"/>
                </a:lnTo>
                <a:lnTo>
                  <a:pt x="1066" y="149"/>
                </a:lnTo>
                <a:lnTo>
                  <a:pt x="1070" y="154"/>
                </a:lnTo>
                <a:lnTo>
                  <a:pt x="1073" y="157"/>
                </a:lnTo>
                <a:lnTo>
                  <a:pt x="1079" y="161"/>
                </a:lnTo>
                <a:lnTo>
                  <a:pt x="1079" y="166"/>
                </a:lnTo>
                <a:lnTo>
                  <a:pt x="1075" y="166"/>
                </a:lnTo>
                <a:lnTo>
                  <a:pt x="1065" y="182"/>
                </a:lnTo>
                <a:lnTo>
                  <a:pt x="1052" y="196"/>
                </a:lnTo>
                <a:lnTo>
                  <a:pt x="1040" y="211"/>
                </a:lnTo>
                <a:lnTo>
                  <a:pt x="1051" y="211"/>
                </a:lnTo>
                <a:lnTo>
                  <a:pt x="1068" y="203"/>
                </a:lnTo>
                <a:lnTo>
                  <a:pt x="1087" y="199"/>
                </a:lnTo>
                <a:lnTo>
                  <a:pt x="1106" y="201"/>
                </a:lnTo>
                <a:lnTo>
                  <a:pt x="1127" y="206"/>
                </a:lnTo>
                <a:lnTo>
                  <a:pt x="1148" y="215"/>
                </a:lnTo>
                <a:lnTo>
                  <a:pt x="1166" y="225"/>
                </a:lnTo>
                <a:lnTo>
                  <a:pt x="1178" y="238"/>
                </a:lnTo>
                <a:lnTo>
                  <a:pt x="1185" y="250"/>
                </a:lnTo>
                <a:lnTo>
                  <a:pt x="1192" y="264"/>
                </a:lnTo>
                <a:lnTo>
                  <a:pt x="1190" y="278"/>
                </a:lnTo>
                <a:lnTo>
                  <a:pt x="1185" y="292"/>
                </a:lnTo>
                <a:lnTo>
                  <a:pt x="1199" y="292"/>
                </a:lnTo>
                <a:lnTo>
                  <a:pt x="1213" y="292"/>
                </a:lnTo>
                <a:lnTo>
                  <a:pt x="1223" y="293"/>
                </a:lnTo>
                <a:lnTo>
                  <a:pt x="1232" y="300"/>
                </a:lnTo>
                <a:lnTo>
                  <a:pt x="1234" y="302"/>
                </a:lnTo>
                <a:lnTo>
                  <a:pt x="1234" y="304"/>
                </a:lnTo>
                <a:lnTo>
                  <a:pt x="1234" y="306"/>
                </a:lnTo>
                <a:lnTo>
                  <a:pt x="1236" y="307"/>
                </a:lnTo>
                <a:lnTo>
                  <a:pt x="1236" y="311"/>
                </a:lnTo>
                <a:lnTo>
                  <a:pt x="1251" y="311"/>
                </a:lnTo>
                <a:lnTo>
                  <a:pt x="1251" y="321"/>
                </a:lnTo>
                <a:lnTo>
                  <a:pt x="1251" y="332"/>
                </a:lnTo>
                <a:lnTo>
                  <a:pt x="1255" y="342"/>
                </a:lnTo>
                <a:lnTo>
                  <a:pt x="1264" y="334"/>
                </a:lnTo>
                <a:lnTo>
                  <a:pt x="1274" y="332"/>
                </a:lnTo>
                <a:lnTo>
                  <a:pt x="1284" y="335"/>
                </a:lnTo>
                <a:lnTo>
                  <a:pt x="1297" y="337"/>
                </a:lnTo>
                <a:lnTo>
                  <a:pt x="1312" y="337"/>
                </a:lnTo>
                <a:lnTo>
                  <a:pt x="1333" y="335"/>
                </a:lnTo>
                <a:lnTo>
                  <a:pt x="1360" y="334"/>
                </a:lnTo>
                <a:lnTo>
                  <a:pt x="1386" y="332"/>
                </a:lnTo>
                <a:lnTo>
                  <a:pt x="1412" y="334"/>
                </a:lnTo>
                <a:lnTo>
                  <a:pt x="1435" y="337"/>
                </a:lnTo>
                <a:lnTo>
                  <a:pt x="1454" y="346"/>
                </a:lnTo>
                <a:lnTo>
                  <a:pt x="1469" y="356"/>
                </a:lnTo>
                <a:lnTo>
                  <a:pt x="1483" y="367"/>
                </a:lnTo>
                <a:lnTo>
                  <a:pt x="1499" y="377"/>
                </a:lnTo>
                <a:lnTo>
                  <a:pt x="1517" y="384"/>
                </a:lnTo>
                <a:lnTo>
                  <a:pt x="1517" y="395"/>
                </a:lnTo>
                <a:lnTo>
                  <a:pt x="1531" y="395"/>
                </a:lnTo>
                <a:lnTo>
                  <a:pt x="1532" y="407"/>
                </a:lnTo>
                <a:lnTo>
                  <a:pt x="1534" y="416"/>
                </a:lnTo>
                <a:lnTo>
                  <a:pt x="1531" y="426"/>
                </a:lnTo>
                <a:lnTo>
                  <a:pt x="1536" y="426"/>
                </a:lnTo>
                <a:lnTo>
                  <a:pt x="1538" y="424"/>
                </a:lnTo>
                <a:lnTo>
                  <a:pt x="1539" y="423"/>
                </a:lnTo>
                <a:lnTo>
                  <a:pt x="1539" y="423"/>
                </a:lnTo>
                <a:lnTo>
                  <a:pt x="1539" y="423"/>
                </a:lnTo>
                <a:lnTo>
                  <a:pt x="1541" y="423"/>
                </a:lnTo>
                <a:lnTo>
                  <a:pt x="1543" y="423"/>
                </a:lnTo>
                <a:lnTo>
                  <a:pt x="1553" y="437"/>
                </a:lnTo>
                <a:lnTo>
                  <a:pt x="1559" y="454"/>
                </a:lnTo>
                <a:lnTo>
                  <a:pt x="1562" y="475"/>
                </a:lnTo>
                <a:lnTo>
                  <a:pt x="1565" y="494"/>
                </a:lnTo>
                <a:lnTo>
                  <a:pt x="1571" y="513"/>
                </a:lnTo>
                <a:lnTo>
                  <a:pt x="1581" y="526"/>
                </a:lnTo>
                <a:lnTo>
                  <a:pt x="1583" y="527"/>
                </a:lnTo>
                <a:lnTo>
                  <a:pt x="1585" y="527"/>
                </a:lnTo>
                <a:lnTo>
                  <a:pt x="1585" y="527"/>
                </a:lnTo>
                <a:lnTo>
                  <a:pt x="1586" y="527"/>
                </a:lnTo>
                <a:lnTo>
                  <a:pt x="1588" y="527"/>
                </a:lnTo>
                <a:lnTo>
                  <a:pt x="1593" y="526"/>
                </a:lnTo>
                <a:lnTo>
                  <a:pt x="1593" y="533"/>
                </a:lnTo>
                <a:lnTo>
                  <a:pt x="1593" y="536"/>
                </a:lnTo>
                <a:lnTo>
                  <a:pt x="1595" y="540"/>
                </a:lnTo>
                <a:lnTo>
                  <a:pt x="1597" y="541"/>
                </a:lnTo>
                <a:lnTo>
                  <a:pt x="1600" y="543"/>
                </a:lnTo>
                <a:lnTo>
                  <a:pt x="1604" y="545"/>
                </a:lnTo>
                <a:lnTo>
                  <a:pt x="1606" y="547"/>
                </a:lnTo>
                <a:lnTo>
                  <a:pt x="1607" y="548"/>
                </a:lnTo>
                <a:lnTo>
                  <a:pt x="1609" y="548"/>
                </a:lnTo>
                <a:lnTo>
                  <a:pt x="1613" y="548"/>
                </a:lnTo>
                <a:lnTo>
                  <a:pt x="1616" y="550"/>
                </a:lnTo>
                <a:lnTo>
                  <a:pt x="1618" y="571"/>
                </a:lnTo>
                <a:lnTo>
                  <a:pt x="1614" y="588"/>
                </a:lnTo>
                <a:lnTo>
                  <a:pt x="1607" y="608"/>
                </a:lnTo>
                <a:lnTo>
                  <a:pt x="1604" y="606"/>
                </a:lnTo>
                <a:lnTo>
                  <a:pt x="1602" y="604"/>
                </a:lnTo>
                <a:lnTo>
                  <a:pt x="1599" y="604"/>
                </a:lnTo>
                <a:lnTo>
                  <a:pt x="1593" y="602"/>
                </a:lnTo>
                <a:lnTo>
                  <a:pt x="1576" y="623"/>
                </a:lnTo>
                <a:lnTo>
                  <a:pt x="1560" y="644"/>
                </a:lnTo>
                <a:lnTo>
                  <a:pt x="1546" y="669"/>
                </a:lnTo>
                <a:lnTo>
                  <a:pt x="1553" y="670"/>
                </a:lnTo>
                <a:lnTo>
                  <a:pt x="1559" y="670"/>
                </a:lnTo>
                <a:lnTo>
                  <a:pt x="1564" y="674"/>
                </a:lnTo>
                <a:lnTo>
                  <a:pt x="1567" y="677"/>
                </a:lnTo>
                <a:lnTo>
                  <a:pt x="1569" y="684"/>
                </a:lnTo>
                <a:lnTo>
                  <a:pt x="1572" y="693"/>
                </a:lnTo>
                <a:lnTo>
                  <a:pt x="1574" y="702"/>
                </a:lnTo>
                <a:lnTo>
                  <a:pt x="1576" y="711"/>
                </a:lnTo>
                <a:lnTo>
                  <a:pt x="1581" y="718"/>
                </a:lnTo>
                <a:lnTo>
                  <a:pt x="1602" y="730"/>
                </a:lnTo>
                <a:lnTo>
                  <a:pt x="1628" y="735"/>
                </a:lnTo>
                <a:lnTo>
                  <a:pt x="1658" y="737"/>
                </a:lnTo>
                <a:lnTo>
                  <a:pt x="1663" y="733"/>
                </a:lnTo>
                <a:lnTo>
                  <a:pt x="1668" y="732"/>
                </a:lnTo>
                <a:lnTo>
                  <a:pt x="1675" y="730"/>
                </a:lnTo>
                <a:lnTo>
                  <a:pt x="1681" y="726"/>
                </a:lnTo>
                <a:lnTo>
                  <a:pt x="1691" y="716"/>
                </a:lnTo>
                <a:lnTo>
                  <a:pt x="1698" y="704"/>
                </a:lnTo>
                <a:lnTo>
                  <a:pt x="1705" y="693"/>
                </a:lnTo>
                <a:lnTo>
                  <a:pt x="1716" y="684"/>
                </a:lnTo>
                <a:lnTo>
                  <a:pt x="1730" y="677"/>
                </a:lnTo>
                <a:lnTo>
                  <a:pt x="1749" y="677"/>
                </a:lnTo>
                <a:lnTo>
                  <a:pt x="1773" y="681"/>
                </a:lnTo>
                <a:lnTo>
                  <a:pt x="1798" y="686"/>
                </a:lnTo>
                <a:lnTo>
                  <a:pt x="1824" y="695"/>
                </a:lnTo>
                <a:lnTo>
                  <a:pt x="1847" y="705"/>
                </a:lnTo>
                <a:lnTo>
                  <a:pt x="1869" y="714"/>
                </a:lnTo>
                <a:lnTo>
                  <a:pt x="1885" y="725"/>
                </a:lnTo>
                <a:lnTo>
                  <a:pt x="1895" y="733"/>
                </a:lnTo>
                <a:lnTo>
                  <a:pt x="1908" y="765"/>
                </a:lnTo>
                <a:lnTo>
                  <a:pt x="1920" y="761"/>
                </a:lnTo>
                <a:lnTo>
                  <a:pt x="1920" y="768"/>
                </a:lnTo>
                <a:lnTo>
                  <a:pt x="1923" y="772"/>
                </a:lnTo>
                <a:lnTo>
                  <a:pt x="1958" y="761"/>
                </a:lnTo>
                <a:lnTo>
                  <a:pt x="1974" y="766"/>
                </a:lnTo>
                <a:lnTo>
                  <a:pt x="1991" y="777"/>
                </a:lnTo>
                <a:lnTo>
                  <a:pt x="2007" y="784"/>
                </a:lnTo>
                <a:lnTo>
                  <a:pt x="2045" y="779"/>
                </a:lnTo>
                <a:lnTo>
                  <a:pt x="2058" y="787"/>
                </a:lnTo>
                <a:lnTo>
                  <a:pt x="2080" y="789"/>
                </a:lnTo>
                <a:lnTo>
                  <a:pt x="2103" y="786"/>
                </a:lnTo>
                <a:lnTo>
                  <a:pt x="2124" y="784"/>
                </a:lnTo>
                <a:lnTo>
                  <a:pt x="2145" y="787"/>
                </a:lnTo>
                <a:lnTo>
                  <a:pt x="2173" y="801"/>
                </a:lnTo>
                <a:lnTo>
                  <a:pt x="2197" y="821"/>
                </a:lnTo>
                <a:lnTo>
                  <a:pt x="2220" y="840"/>
                </a:lnTo>
                <a:lnTo>
                  <a:pt x="2243" y="859"/>
                </a:lnTo>
                <a:lnTo>
                  <a:pt x="2269" y="876"/>
                </a:lnTo>
                <a:lnTo>
                  <a:pt x="2283" y="880"/>
                </a:lnTo>
                <a:lnTo>
                  <a:pt x="2302" y="883"/>
                </a:lnTo>
                <a:lnTo>
                  <a:pt x="2327" y="887"/>
                </a:lnTo>
                <a:lnTo>
                  <a:pt x="2349" y="892"/>
                </a:lnTo>
                <a:lnTo>
                  <a:pt x="2367" y="897"/>
                </a:lnTo>
                <a:lnTo>
                  <a:pt x="2375" y="903"/>
                </a:lnTo>
                <a:lnTo>
                  <a:pt x="2382" y="918"/>
                </a:lnTo>
                <a:lnTo>
                  <a:pt x="2386" y="936"/>
                </a:lnTo>
                <a:lnTo>
                  <a:pt x="2391" y="953"/>
                </a:lnTo>
                <a:lnTo>
                  <a:pt x="2403" y="988"/>
                </a:lnTo>
                <a:lnTo>
                  <a:pt x="2407" y="1021"/>
                </a:lnTo>
                <a:lnTo>
                  <a:pt x="2405" y="1051"/>
                </a:lnTo>
                <a:lnTo>
                  <a:pt x="2396" y="1079"/>
                </a:lnTo>
                <a:lnTo>
                  <a:pt x="2384" y="1105"/>
                </a:lnTo>
                <a:lnTo>
                  <a:pt x="2368" y="1129"/>
                </a:lnTo>
                <a:lnTo>
                  <a:pt x="2349" y="1156"/>
                </a:lnTo>
                <a:lnTo>
                  <a:pt x="2292" y="1194"/>
                </a:lnTo>
                <a:lnTo>
                  <a:pt x="2281" y="1215"/>
                </a:lnTo>
                <a:lnTo>
                  <a:pt x="2272" y="1236"/>
                </a:lnTo>
                <a:lnTo>
                  <a:pt x="2265" y="1259"/>
                </a:lnTo>
                <a:lnTo>
                  <a:pt x="2257" y="1273"/>
                </a:lnTo>
                <a:lnTo>
                  <a:pt x="2246" y="1285"/>
                </a:lnTo>
                <a:lnTo>
                  <a:pt x="2237" y="1299"/>
                </a:lnTo>
                <a:lnTo>
                  <a:pt x="2218" y="1302"/>
                </a:lnTo>
                <a:lnTo>
                  <a:pt x="2215" y="1283"/>
                </a:lnTo>
                <a:lnTo>
                  <a:pt x="2208" y="1283"/>
                </a:lnTo>
                <a:lnTo>
                  <a:pt x="2208" y="1321"/>
                </a:lnTo>
                <a:lnTo>
                  <a:pt x="2199" y="1339"/>
                </a:lnTo>
                <a:lnTo>
                  <a:pt x="2197" y="1360"/>
                </a:lnTo>
                <a:lnTo>
                  <a:pt x="2201" y="1383"/>
                </a:lnTo>
                <a:lnTo>
                  <a:pt x="2204" y="1404"/>
                </a:lnTo>
                <a:lnTo>
                  <a:pt x="2211" y="1424"/>
                </a:lnTo>
                <a:lnTo>
                  <a:pt x="2215" y="1440"/>
                </a:lnTo>
                <a:lnTo>
                  <a:pt x="2215" y="1454"/>
                </a:lnTo>
                <a:lnTo>
                  <a:pt x="2211" y="1466"/>
                </a:lnTo>
                <a:lnTo>
                  <a:pt x="2206" y="1477"/>
                </a:lnTo>
                <a:lnTo>
                  <a:pt x="2203" y="1486"/>
                </a:lnTo>
                <a:lnTo>
                  <a:pt x="2208" y="1552"/>
                </a:lnTo>
                <a:lnTo>
                  <a:pt x="2196" y="1557"/>
                </a:lnTo>
                <a:lnTo>
                  <a:pt x="2187" y="1564"/>
                </a:lnTo>
                <a:lnTo>
                  <a:pt x="2182" y="1573"/>
                </a:lnTo>
                <a:lnTo>
                  <a:pt x="2180" y="1590"/>
                </a:lnTo>
                <a:lnTo>
                  <a:pt x="2189" y="1606"/>
                </a:lnTo>
                <a:lnTo>
                  <a:pt x="2192" y="1625"/>
                </a:lnTo>
                <a:lnTo>
                  <a:pt x="2180" y="1637"/>
                </a:lnTo>
                <a:lnTo>
                  <a:pt x="2176" y="1650"/>
                </a:lnTo>
                <a:lnTo>
                  <a:pt x="2171" y="1662"/>
                </a:lnTo>
                <a:lnTo>
                  <a:pt x="2164" y="1678"/>
                </a:lnTo>
                <a:lnTo>
                  <a:pt x="2157" y="1688"/>
                </a:lnTo>
                <a:lnTo>
                  <a:pt x="2152" y="1695"/>
                </a:lnTo>
                <a:lnTo>
                  <a:pt x="2145" y="1700"/>
                </a:lnTo>
                <a:lnTo>
                  <a:pt x="2141" y="1704"/>
                </a:lnTo>
                <a:lnTo>
                  <a:pt x="2138" y="1709"/>
                </a:lnTo>
                <a:lnTo>
                  <a:pt x="2136" y="1719"/>
                </a:lnTo>
                <a:lnTo>
                  <a:pt x="2136" y="1733"/>
                </a:lnTo>
                <a:lnTo>
                  <a:pt x="2138" y="1754"/>
                </a:lnTo>
                <a:lnTo>
                  <a:pt x="2112" y="1768"/>
                </a:lnTo>
                <a:lnTo>
                  <a:pt x="2087" y="1782"/>
                </a:lnTo>
                <a:lnTo>
                  <a:pt x="2091" y="1786"/>
                </a:lnTo>
                <a:lnTo>
                  <a:pt x="2093" y="1789"/>
                </a:lnTo>
                <a:lnTo>
                  <a:pt x="2093" y="1791"/>
                </a:lnTo>
                <a:lnTo>
                  <a:pt x="2093" y="1795"/>
                </a:lnTo>
                <a:lnTo>
                  <a:pt x="2093" y="1796"/>
                </a:lnTo>
                <a:lnTo>
                  <a:pt x="2075" y="1805"/>
                </a:lnTo>
                <a:lnTo>
                  <a:pt x="2058" y="1803"/>
                </a:lnTo>
                <a:lnTo>
                  <a:pt x="2040" y="1800"/>
                </a:lnTo>
                <a:lnTo>
                  <a:pt x="2026" y="1793"/>
                </a:lnTo>
                <a:lnTo>
                  <a:pt x="2018" y="1800"/>
                </a:lnTo>
                <a:lnTo>
                  <a:pt x="2004" y="1803"/>
                </a:lnTo>
                <a:lnTo>
                  <a:pt x="1988" y="1805"/>
                </a:lnTo>
                <a:lnTo>
                  <a:pt x="1972" y="1807"/>
                </a:lnTo>
                <a:lnTo>
                  <a:pt x="1958" y="1808"/>
                </a:lnTo>
                <a:lnTo>
                  <a:pt x="1955" y="1815"/>
                </a:lnTo>
                <a:lnTo>
                  <a:pt x="1948" y="1824"/>
                </a:lnTo>
                <a:lnTo>
                  <a:pt x="1939" y="1835"/>
                </a:lnTo>
                <a:lnTo>
                  <a:pt x="1930" y="1842"/>
                </a:lnTo>
                <a:lnTo>
                  <a:pt x="1923" y="1847"/>
                </a:lnTo>
                <a:lnTo>
                  <a:pt x="1892" y="1843"/>
                </a:lnTo>
                <a:lnTo>
                  <a:pt x="1881" y="1849"/>
                </a:lnTo>
                <a:lnTo>
                  <a:pt x="1867" y="1857"/>
                </a:lnTo>
                <a:lnTo>
                  <a:pt x="1850" y="1870"/>
                </a:lnTo>
                <a:lnTo>
                  <a:pt x="1833" y="1882"/>
                </a:lnTo>
                <a:lnTo>
                  <a:pt x="1820" y="1892"/>
                </a:lnTo>
                <a:lnTo>
                  <a:pt x="1812" y="1901"/>
                </a:lnTo>
                <a:lnTo>
                  <a:pt x="1808" y="1901"/>
                </a:lnTo>
                <a:lnTo>
                  <a:pt x="1805" y="1924"/>
                </a:lnTo>
                <a:lnTo>
                  <a:pt x="1801" y="1925"/>
                </a:lnTo>
                <a:lnTo>
                  <a:pt x="1798" y="1927"/>
                </a:lnTo>
                <a:lnTo>
                  <a:pt x="1796" y="1925"/>
                </a:lnTo>
                <a:lnTo>
                  <a:pt x="1794" y="1925"/>
                </a:lnTo>
                <a:lnTo>
                  <a:pt x="1792" y="1924"/>
                </a:lnTo>
                <a:lnTo>
                  <a:pt x="1789" y="1924"/>
                </a:lnTo>
                <a:lnTo>
                  <a:pt x="1787" y="1924"/>
                </a:lnTo>
                <a:lnTo>
                  <a:pt x="1784" y="1927"/>
                </a:lnTo>
                <a:lnTo>
                  <a:pt x="1780" y="1931"/>
                </a:lnTo>
                <a:lnTo>
                  <a:pt x="1785" y="1946"/>
                </a:lnTo>
                <a:lnTo>
                  <a:pt x="1784" y="1964"/>
                </a:lnTo>
                <a:lnTo>
                  <a:pt x="1780" y="1980"/>
                </a:lnTo>
                <a:lnTo>
                  <a:pt x="1780" y="1997"/>
                </a:lnTo>
                <a:lnTo>
                  <a:pt x="1784" y="2000"/>
                </a:lnTo>
                <a:lnTo>
                  <a:pt x="1787" y="2006"/>
                </a:lnTo>
                <a:lnTo>
                  <a:pt x="1791" y="2009"/>
                </a:lnTo>
                <a:lnTo>
                  <a:pt x="1794" y="2013"/>
                </a:lnTo>
                <a:lnTo>
                  <a:pt x="1798" y="2016"/>
                </a:lnTo>
                <a:lnTo>
                  <a:pt x="1799" y="2020"/>
                </a:lnTo>
                <a:lnTo>
                  <a:pt x="1792" y="2089"/>
                </a:lnTo>
                <a:lnTo>
                  <a:pt x="1773" y="2105"/>
                </a:lnTo>
                <a:lnTo>
                  <a:pt x="1757" y="2124"/>
                </a:lnTo>
                <a:lnTo>
                  <a:pt x="1747" y="2147"/>
                </a:lnTo>
                <a:lnTo>
                  <a:pt x="1738" y="2172"/>
                </a:lnTo>
                <a:lnTo>
                  <a:pt x="1728" y="2196"/>
                </a:lnTo>
                <a:lnTo>
                  <a:pt x="1716" y="2220"/>
                </a:lnTo>
                <a:lnTo>
                  <a:pt x="1707" y="2231"/>
                </a:lnTo>
                <a:lnTo>
                  <a:pt x="1695" y="2240"/>
                </a:lnTo>
                <a:lnTo>
                  <a:pt x="1684" y="2250"/>
                </a:lnTo>
                <a:lnTo>
                  <a:pt x="1681" y="2250"/>
                </a:lnTo>
                <a:lnTo>
                  <a:pt x="1681" y="2240"/>
                </a:lnTo>
                <a:lnTo>
                  <a:pt x="1698" y="2222"/>
                </a:lnTo>
                <a:lnTo>
                  <a:pt x="1712" y="2199"/>
                </a:lnTo>
                <a:lnTo>
                  <a:pt x="1719" y="2173"/>
                </a:lnTo>
                <a:lnTo>
                  <a:pt x="1716" y="2173"/>
                </a:lnTo>
                <a:lnTo>
                  <a:pt x="1716" y="2170"/>
                </a:lnTo>
                <a:lnTo>
                  <a:pt x="1709" y="2172"/>
                </a:lnTo>
                <a:lnTo>
                  <a:pt x="1700" y="2173"/>
                </a:lnTo>
                <a:lnTo>
                  <a:pt x="1689" y="2173"/>
                </a:lnTo>
                <a:lnTo>
                  <a:pt x="1688" y="2194"/>
                </a:lnTo>
                <a:lnTo>
                  <a:pt x="1682" y="2206"/>
                </a:lnTo>
                <a:lnTo>
                  <a:pt x="1677" y="2213"/>
                </a:lnTo>
                <a:lnTo>
                  <a:pt x="1670" y="2219"/>
                </a:lnTo>
                <a:lnTo>
                  <a:pt x="1663" y="2222"/>
                </a:lnTo>
                <a:lnTo>
                  <a:pt x="1658" y="2231"/>
                </a:lnTo>
                <a:lnTo>
                  <a:pt x="1655" y="2245"/>
                </a:lnTo>
                <a:lnTo>
                  <a:pt x="1655" y="2262"/>
                </a:lnTo>
                <a:lnTo>
                  <a:pt x="1658" y="2280"/>
                </a:lnTo>
                <a:lnTo>
                  <a:pt x="1658" y="2295"/>
                </a:lnTo>
                <a:lnTo>
                  <a:pt x="1655" y="2308"/>
                </a:lnTo>
                <a:lnTo>
                  <a:pt x="1649" y="2322"/>
                </a:lnTo>
                <a:lnTo>
                  <a:pt x="1642" y="2329"/>
                </a:lnTo>
                <a:lnTo>
                  <a:pt x="1635" y="2332"/>
                </a:lnTo>
                <a:lnTo>
                  <a:pt x="1628" y="2336"/>
                </a:lnTo>
                <a:lnTo>
                  <a:pt x="1620" y="2343"/>
                </a:lnTo>
                <a:lnTo>
                  <a:pt x="1620" y="2343"/>
                </a:lnTo>
                <a:lnTo>
                  <a:pt x="1621" y="2346"/>
                </a:lnTo>
                <a:lnTo>
                  <a:pt x="1623" y="2351"/>
                </a:lnTo>
                <a:lnTo>
                  <a:pt x="1623" y="2357"/>
                </a:lnTo>
                <a:lnTo>
                  <a:pt x="1623" y="2362"/>
                </a:lnTo>
                <a:lnTo>
                  <a:pt x="1625" y="2365"/>
                </a:lnTo>
                <a:lnTo>
                  <a:pt x="1623" y="2369"/>
                </a:lnTo>
                <a:lnTo>
                  <a:pt x="1621" y="2374"/>
                </a:lnTo>
                <a:lnTo>
                  <a:pt x="1618" y="2379"/>
                </a:lnTo>
                <a:lnTo>
                  <a:pt x="1614" y="2384"/>
                </a:lnTo>
                <a:lnTo>
                  <a:pt x="1609" y="2390"/>
                </a:lnTo>
                <a:lnTo>
                  <a:pt x="1606" y="2393"/>
                </a:lnTo>
                <a:lnTo>
                  <a:pt x="1600" y="2397"/>
                </a:lnTo>
                <a:lnTo>
                  <a:pt x="1579" y="2409"/>
                </a:lnTo>
                <a:lnTo>
                  <a:pt x="1555" y="2414"/>
                </a:lnTo>
                <a:lnTo>
                  <a:pt x="1529" y="2414"/>
                </a:lnTo>
                <a:lnTo>
                  <a:pt x="1501" y="2409"/>
                </a:lnTo>
                <a:lnTo>
                  <a:pt x="1471" y="2402"/>
                </a:lnTo>
                <a:lnTo>
                  <a:pt x="1442" y="2393"/>
                </a:lnTo>
                <a:lnTo>
                  <a:pt x="1415" y="2386"/>
                </a:lnTo>
                <a:lnTo>
                  <a:pt x="1389" y="2381"/>
                </a:lnTo>
                <a:lnTo>
                  <a:pt x="1389" y="2384"/>
                </a:lnTo>
                <a:lnTo>
                  <a:pt x="1393" y="2384"/>
                </a:lnTo>
                <a:lnTo>
                  <a:pt x="1393" y="2388"/>
                </a:lnTo>
                <a:lnTo>
                  <a:pt x="1410" y="2393"/>
                </a:lnTo>
                <a:lnTo>
                  <a:pt x="1426" y="2400"/>
                </a:lnTo>
                <a:lnTo>
                  <a:pt x="1442" y="2407"/>
                </a:lnTo>
                <a:lnTo>
                  <a:pt x="1454" y="2418"/>
                </a:lnTo>
                <a:lnTo>
                  <a:pt x="1463" y="2432"/>
                </a:lnTo>
                <a:lnTo>
                  <a:pt x="1464" y="2435"/>
                </a:lnTo>
                <a:lnTo>
                  <a:pt x="1464" y="2440"/>
                </a:lnTo>
                <a:lnTo>
                  <a:pt x="1464" y="2444"/>
                </a:lnTo>
                <a:lnTo>
                  <a:pt x="1463" y="2451"/>
                </a:lnTo>
                <a:lnTo>
                  <a:pt x="1463" y="2458"/>
                </a:lnTo>
                <a:lnTo>
                  <a:pt x="1475" y="2463"/>
                </a:lnTo>
                <a:lnTo>
                  <a:pt x="1489" y="2472"/>
                </a:lnTo>
                <a:lnTo>
                  <a:pt x="1501" y="2482"/>
                </a:lnTo>
                <a:lnTo>
                  <a:pt x="1508" y="2493"/>
                </a:lnTo>
                <a:lnTo>
                  <a:pt x="1503" y="2510"/>
                </a:lnTo>
                <a:lnTo>
                  <a:pt x="1496" y="2533"/>
                </a:lnTo>
                <a:lnTo>
                  <a:pt x="1489" y="2556"/>
                </a:lnTo>
                <a:lnTo>
                  <a:pt x="1478" y="2576"/>
                </a:lnTo>
                <a:lnTo>
                  <a:pt x="1461" y="2589"/>
                </a:lnTo>
                <a:lnTo>
                  <a:pt x="1436" y="2599"/>
                </a:lnTo>
                <a:lnTo>
                  <a:pt x="1407" y="2608"/>
                </a:lnTo>
                <a:lnTo>
                  <a:pt x="1373" y="2613"/>
                </a:lnTo>
                <a:lnTo>
                  <a:pt x="1339" y="2615"/>
                </a:lnTo>
                <a:lnTo>
                  <a:pt x="1305" y="2615"/>
                </a:lnTo>
                <a:lnTo>
                  <a:pt x="1274" y="2611"/>
                </a:lnTo>
                <a:lnTo>
                  <a:pt x="1274" y="2618"/>
                </a:lnTo>
                <a:lnTo>
                  <a:pt x="1279" y="2622"/>
                </a:lnTo>
                <a:lnTo>
                  <a:pt x="1284" y="2624"/>
                </a:lnTo>
                <a:lnTo>
                  <a:pt x="1288" y="2625"/>
                </a:lnTo>
                <a:lnTo>
                  <a:pt x="1290" y="2629"/>
                </a:lnTo>
                <a:lnTo>
                  <a:pt x="1291" y="2634"/>
                </a:lnTo>
                <a:lnTo>
                  <a:pt x="1293" y="2643"/>
                </a:lnTo>
                <a:lnTo>
                  <a:pt x="1295" y="2650"/>
                </a:lnTo>
                <a:lnTo>
                  <a:pt x="1293" y="2657"/>
                </a:lnTo>
                <a:lnTo>
                  <a:pt x="1290" y="2664"/>
                </a:lnTo>
                <a:lnTo>
                  <a:pt x="1288" y="2671"/>
                </a:lnTo>
                <a:lnTo>
                  <a:pt x="1290" y="2679"/>
                </a:lnTo>
                <a:lnTo>
                  <a:pt x="1293" y="2686"/>
                </a:lnTo>
                <a:lnTo>
                  <a:pt x="1298" y="2692"/>
                </a:lnTo>
                <a:lnTo>
                  <a:pt x="1302" y="2699"/>
                </a:lnTo>
                <a:lnTo>
                  <a:pt x="1305" y="2711"/>
                </a:lnTo>
                <a:lnTo>
                  <a:pt x="1288" y="2718"/>
                </a:lnTo>
                <a:lnTo>
                  <a:pt x="1271" y="2723"/>
                </a:lnTo>
                <a:lnTo>
                  <a:pt x="1250" y="2727"/>
                </a:lnTo>
                <a:lnTo>
                  <a:pt x="1223" y="2727"/>
                </a:lnTo>
                <a:lnTo>
                  <a:pt x="1215" y="2720"/>
                </a:lnTo>
                <a:lnTo>
                  <a:pt x="1202" y="2714"/>
                </a:lnTo>
                <a:lnTo>
                  <a:pt x="1187" y="2711"/>
                </a:lnTo>
                <a:lnTo>
                  <a:pt x="1175" y="2707"/>
                </a:lnTo>
                <a:lnTo>
                  <a:pt x="1175" y="2714"/>
                </a:lnTo>
                <a:lnTo>
                  <a:pt x="1187" y="2730"/>
                </a:lnTo>
                <a:lnTo>
                  <a:pt x="1197" y="2749"/>
                </a:lnTo>
                <a:lnTo>
                  <a:pt x="1197" y="2765"/>
                </a:lnTo>
                <a:lnTo>
                  <a:pt x="1201" y="2768"/>
                </a:lnTo>
                <a:lnTo>
                  <a:pt x="1204" y="2770"/>
                </a:lnTo>
                <a:lnTo>
                  <a:pt x="1208" y="2772"/>
                </a:lnTo>
                <a:lnTo>
                  <a:pt x="1211" y="2772"/>
                </a:lnTo>
                <a:lnTo>
                  <a:pt x="1213" y="2772"/>
                </a:lnTo>
                <a:lnTo>
                  <a:pt x="1216" y="2772"/>
                </a:lnTo>
                <a:lnTo>
                  <a:pt x="1218" y="2774"/>
                </a:lnTo>
                <a:lnTo>
                  <a:pt x="1220" y="2777"/>
                </a:lnTo>
                <a:lnTo>
                  <a:pt x="1223" y="2781"/>
                </a:lnTo>
                <a:lnTo>
                  <a:pt x="1223" y="2788"/>
                </a:lnTo>
                <a:lnTo>
                  <a:pt x="1222" y="2791"/>
                </a:lnTo>
                <a:lnTo>
                  <a:pt x="1222" y="2793"/>
                </a:lnTo>
                <a:lnTo>
                  <a:pt x="1222" y="2795"/>
                </a:lnTo>
                <a:lnTo>
                  <a:pt x="1222" y="2796"/>
                </a:lnTo>
                <a:lnTo>
                  <a:pt x="1223" y="2800"/>
                </a:lnTo>
                <a:lnTo>
                  <a:pt x="1223" y="2803"/>
                </a:lnTo>
                <a:lnTo>
                  <a:pt x="1236" y="2803"/>
                </a:lnTo>
                <a:lnTo>
                  <a:pt x="1234" y="2817"/>
                </a:lnTo>
                <a:lnTo>
                  <a:pt x="1229" y="2826"/>
                </a:lnTo>
                <a:lnTo>
                  <a:pt x="1223" y="2833"/>
                </a:lnTo>
                <a:lnTo>
                  <a:pt x="1220" y="2842"/>
                </a:lnTo>
                <a:lnTo>
                  <a:pt x="1222" y="2849"/>
                </a:lnTo>
                <a:lnTo>
                  <a:pt x="1227" y="2857"/>
                </a:lnTo>
                <a:lnTo>
                  <a:pt x="1232" y="2864"/>
                </a:lnTo>
                <a:lnTo>
                  <a:pt x="1236" y="2871"/>
                </a:lnTo>
                <a:lnTo>
                  <a:pt x="1236" y="2878"/>
                </a:lnTo>
                <a:lnTo>
                  <a:pt x="1236" y="2882"/>
                </a:lnTo>
                <a:lnTo>
                  <a:pt x="1234" y="2885"/>
                </a:lnTo>
                <a:lnTo>
                  <a:pt x="1232" y="2889"/>
                </a:lnTo>
                <a:lnTo>
                  <a:pt x="1230" y="2891"/>
                </a:lnTo>
                <a:lnTo>
                  <a:pt x="1229" y="2894"/>
                </a:lnTo>
                <a:lnTo>
                  <a:pt x="1229" y="2896"/>
                </a:lnTo>
                <a:lnTo>
                  <a:pt x="1229" y="2899"/>
                </a:lnTo>
                <a:lnTo>
                  <a:pt x="1229" y="2901"/>
                </a:lnTo>
                <a:lnTo>
                  <a:pt x="1230" y="2905"/>
                </a:lnTo>
                <a:lnTo>
                  <a:pt x="1232" y="2906"/>
                </a:lnTo>
                <a:lnTo>
                  <a:pt x="1234" y="2910"/>
                </a:lnTo>
                <a:lnTo>
                  <a:pt x="1236" y="2915"/>
                </a:lnTo>
                <a:lnTo>
                  <a:pt x="1202" y="2924"/>
                </a:lnTo>
                <a:lnTo>
                  <a:pt x="1175" y="2938"/>
                </a:lnTo>
                <a:lnTo>
                  <a:pt x="1173" y="2943"/>
                </a:lnTo>
                <a:lnTo>
                  <a:pt x="1171" y="2947"/>
                </a:lnTo>
                <a:lnTo>
                  <a:pt x="1169" y="2952"/>
                </a:lnTo>
                <a:lnTo>
                  <a:pt x="1168" y="2955"/>
                </a:lnTo>
                <a:lnTo>
                  <a:pt x="1166" y="2959"/>
                </a:lnTo>
                <a:lnTo>
                  <a:pt x="1166" y="2960"/>
                </a:lnTo>
                <a:lnTo>
                  <a:pt x="1176" y="2978"/>
                </a:lnTo>
                <a:lnTo>
                  <a:pt x="1190" y="2990"/>
                </a:lnTo>
                <a:lnTo>
                  <a:pt x="1209" y="2999"/>
                </a:lnTo>
                <a:lnTo>
                  <a:pt x="1232" y="3006"/>
                </a:lnTo>
                <a:lnTo>
                  <a:pt x="1255" y="3011"/>
                </a:lnTo>
                <a:lnTo>
                  <a:pt x="1277" y="3015"/>
                </a:lnTo>
                <a:lnTo>
                  <a:pt x="1286" y="3069"/>
                </a:lnTo>
                <a:lnTo>
                  <a:pt x="1271" y="3077"/>
                </a:lnTo>
                <a:lnTo>
                  <a:pt x="1255" y="3091"/>
                </a:lnTo>
                <a:lnTo>
                  <a:pt x="1243" y="3107"/>
                </a:lnTo>
                <a:lnTo>
                  <a:pt x="1236" y="3126"/>
                </a:lnTo>
                <a:lnTo>
                  <a:pt x="1241" y="3137"/>
                </a:lnTo>
                <a:lnTo>
                  <a:pt x="1243" y="3151"/>
                </a:lnTo>
                <a:lnTo>
                  <a:pt x="1243" y="3168"/>
                </a:lnTo>
                <a:lnTo>
                  <a:pt x="1229" y="3172"/>
                </a:lnTo>
                <a:lnTo>
                  <a:pt x="1218" y="3175"/>
                </a:lnTo>
                <a:lnTo>
                  <a:pt x="1204" y="3180"/>
                </a:lnTo>
                <a:lnTo>
                  <a:pt x="1204" y="3194"/>
                </a:lnTo>
                <a:lnTo>
                  <a:pt x="1213" y="3201"/>
                </a:lnTo>
                <a:lnTo>
                  <a:pt x="1223" y="3212"/>
                </a:lnTo>
                <a:lnTo>
                  <a:pt x="1234" y="3226"/>
                </a:lnTo>
                <a:lnTo>
                  <a:pt x="1246" y="3240"/>
                </a:lnTo>
                <a:lnTo>
                  <a:pt x="1255" y="3252"/>
                </a:lnTo>
                <a:lnTo>
                  <a:pt x="1258" y="3261"/>
                </a:lnTo>
                <a:lnTo>
                  <a:pt x="1253" y="3262"/>
                </a:lnTo>
                <a:lnTo>
                  <a:pt x="1250" y="3262"/>
                </a:lnTo>
                <a:lnTo>
                  <a:pt x="1243" y="3264"/>
                </a:lnTo>
                <a:lnTo>
                  <a:pt x="1236" y="3264"/>
                </a:lnTo>
                <a:lnTo>
                  <a:pt x="1234" y="3275"/>
                </a:lnTo>
                <a:lnTo>
                  <a:pt x="1230" y="3285"/>
                </a:lnTo>
                <a:lnTo>
                  <a:pt x="1229" y="3296"/>
                </a:lnTo>
                <a:lnTo>
                  <a:pt x="1222" y="3297"/>
                </a:lnTo>
                <a:lnTo>
                  <a:pt x="1215" y="3303"/>
                </a:lnTo>
                <a:lnTo>
                  <a:pt x="1209" y="3306"/>
                </a:lnTo>
                <a:lnTo>
                  <a:pt x="1204" y="3304"/>
                </a:lnTo>
                <a:lnTo>
                  <a:pt x="1201" y="3303"/>
                </a:lnTo>
                <a:lnTo>
                  <a:pt x="1199" y="3299"/>
                </a:lnTo>
                <a:lnTo>
                  <a:pt x="1197" y="3297"/>
                </a:lnTo>
                <a:lnTo>
                  <a:pt x="1194" y="3296"/>
                </a:lnTo>
                <a:lnTo>
                  <a:pt x="1194" y="3315"/>
                </a:lnTo>
                <a:lnTo>
                  <a:pt x="1202" y="3325"/>
                </a:lnTo>
                <a:lnTo>
                  <a:pt x="1208" y="3341"/>
                </a:lnTo>
                <a:lnTo>
                  <a:pt x="1209" y="3360"/>
                </a:lnTo>
                <a:lnTo>
                  <a:pt x="1188" y="3365"/>
                </a:lnTo>
                <a:lnTo>
                  <a:pt x="1171" y="3371"/>
                </a:lnTo>
                <a:lnTo>
                  <a:pt x="1152" y="3376"/>
                </a:lnTo>
                <a:lnTo>
                  <a:pt x="1152" y="3367"/>
                </a:lnTo>
                <a:lnTo>
                  <a:pt x="1150" y="3365"/>
                </a:lnTo>
                <a:lnTo>
                  <a:pt x="1148" y="3364"/>
                </a:lnTo>
                <a:lnTo>
                  <a:pt x="1148" y="3362"/>
                </a:lnTo>
                <a:lnTo>
                  <a:pt x="1148" y="3360"/>
                </a:lnTo>
                <a:lnTo>
                  <a:pt x="1147" y="3357"/>
                </a:lnTo>
                <a:lnTo>
                  <a:pt x="1134" y="3357"/>
                </a:lnTo>
                <a:lnTo>
                  <a:pt x="1126" y="3355"/>
                </a:lnTo>
                <a:lnTo>
                  <a:pt x="1117" y="3357"/>
                </a:lnTo>
                <a:lnTo>
                  <a:pt x="1105" y="3357"/>
                </a:lnTo>
                <a:lnTo>
                  <a:pt x="1099" y="3341"/>
                </a:lnTo>
                <a:lnTo>
                  <a:pt x="1091" y="3331"/>
                </a:lnTo>
                <a:lnTo>
                  <a:pt x="1080" y="3322"/>
                </a:lnTo>
                <a:lnTo>
                  <a:pt x="1063" y="3318"/>
                </a:lnTo>
                <a:lnTo>
                  <a:pt x="1063" y="3311"/>
                </a:lnTo>
                <a:lnTo>
                  <a:pt x="1063" y="3308"/>
                </a:lnTo>
                <a:lnTo>
                  <a:pt x="1065" y="3304"/>
                </a:lnTo>
                <a:lnTo>
                  <a:pt x="1065" y="3301"/>
                </a:lnTo>
                <a:lnTo>
                  <a:pt x="1063" y="3299"/>
                </a:lnTo>
                <a:lnTo>
                  <a:pt x="1058" y="3296"/>
                </a:lnTo>
                <a:lnTo>
                  <a:pt x="1052" y="3296"/>
                </a:lnTo>
                <a:lnTo>
                  <a:pt x="1049" y="3294"/>
                </a:lnTo>
                <a:lnTo>
                  <a:pt x="1044" y="3294"/>
                </a:lnTo>
                <a:lnTo>
                  <a:pt x="1040" y="3290"/>
                </a:lnTo>
                <a:lnTo>
                  <a:pt x="1037" y="3287"/>
                </a:lnTo>
                <a:lnTo>
                  <a:pt x="1033" y="3283"/>
                </a:lnTo>
                <a:lnTo>
                  <a:pt x="1033" y="3280"/>
                </a:lnTo>
                <a:lnTo>
                  <a:pt x="1033" y="3278"/>
                </a:lnTo>
                <a:lnTo>
                  <a:pt x="1033" y="3275"/>
                </a:lnTo>
                <a:lnTo>
                  <a:pt x="1033" y="3273"/>
                </a:lnTo>
                <a:lnTo>
                  <a:pt x="1033" y="3271"/>
                </a:lnTo>
                <a:lnTo>
                  <a:pt x="1031" y="3269"/>
                </a:lnTo>
                <a:lnTo>
                  <a:pt x="1028" y="3268"/>
                </a:lnTo>
                <a:lnTo>
                  <a:pt x="1024" y="3269"/>
                </a:lnTo>
                <a:lnTo>
                  <a:pt x="1019" y="3269"/>
                </a:lnTo>
                <a:lnTo>
                  <a:pt x="1016" y="3269"/>
                </a:lnTo>
                <a:lnTo>
                  <a:pt x="1012" y="3268"/>
                </a:lnTo>
                <a:lnTo>
                  <a:pt x="1007" y="3266"/>
                </a:lnTo>
                <a:lnTo>
                  <a:pt x="1002" y="3264"/>
                </a:lnTo>
                <a:lnTo>
                  <a:pt x="1002" y="3252"/>
                </a:lnTo>
                <a:lnTo>
                  <a:pt x="989" y="3252"/>
                </a:lnTo>
                <a:lnTo>
                  <a:pt x="991" y="3240"/>
                </a:lnTo>
                <a:lnTo>
                  <a:pt x="995" y="3233"/>
                </a:lnTo>
                <a:lnTo>
                  <a:pt x="1000" y="3226"/>
                </a:lnTo>
                <a:lnTo>
                  <a:pt x="1005" y="3217"/>
                </a:lnTo>
                <a:lnTo>
                  <a:pt x="986" y="3217"/>
                </a:lnTo>
                <a:lnTo>
                  <a:pt x="986" y="3214"/>
                </a:lnTo>
                <a:lnTo>
                  <a:pt x="983" y="3214"/>
                </a:lnTo>
                <a:lnTo>
                  <a:pt x="983" y="3219"/>
                </a:lnTo>
                <a:lnTo>
                  <a:pt x="981" y="3222"/>
                </a:lnTo>
                <a:lnTo>
                  <a:pt x="981" y="3224"/>
                </a:lnTo>
                <a:lnTo>
                  <a:pt x="981" y="3226"/>
                </a:lnTo>
                <a:lnTo>
                  <a:pt x="979" y="3226"/>
                </a:lnTo>
                <a:lnTo>
                  <a:pt x="977" y="3228"/>
                </a:lnTo>
                <a:lnTo>
                  <a:pt x="974" y="3229"/>
                </a:lnTo>
                <a:lnTo>
                  <a:pt x="962" y="3236"/>
                </a:lnTo>
                <a:lnTo>
                  <a:pt x="944" y="3241"/>
                </a:lnTo>
                <a:lnTo>
                  <a:pt x="948" y="3207"/>
                </a:lnTo>
                <a:lnTo>
                  <a:pt x="944" y="3198"/>
                </a:lnTo>
                <a:lnTo>
                  <a:pt x="941" y="3194"/>
                </a:lnTo>
                <a:lnTo>
                  <a:pt x="939" y="3193"/>
                </a:lnTo>
                <a:lnTo>
                  <a:pt x="939" y="3189"/>
                </a:lnTo>
                <a:lnTo>
                  <a:pt x="941" y="3184"/>
                </a:lnTo>
                <a:lnTo>
                  <a:pt x="944" y="3172"/>
                </a:lnTo>
                <a:lnTo>
                  <a:pt x="937" y="3168"/>
                </a:lnTo>
                <a:lnTo>
                  <a:pt x="932" y="3165"/>
                </a:lnTo>
                <a:lnTo>
                  <a:pt x="927" y="3159"/>
                </a:lnTo>
                <a:lnTo>
                  <a:pt x="921" y="3156"/>
                </a:lnTo>
                <a:lnTo>
                  <a:pt x="916" y="3152"/>
                </a:lnTo>
                <a:lnTo>
                  <a:pt x="883" y="3149"/>
                </a:lnTo>
                <a:lnTo>
                  <a:pt x="883" y="3140"/>
                </a:lnTo>
                <a:lnTo>
                  <a:pt x="878" y="3132"/>
                </a:lnTo>
                <a:lnTo>
                  <a:pt x="876" y="3123"/>
                </a:lnTo>
                <a:lnTo>
                  <a:pt x="880" y="3114"/>
                </a:lnTo>
                <a:lnTo>
                  <a:pt x="883" y="3105"/>
                </a:lnTo>
                <a:lnTo>
                  <a:pt x="887" y="3095"/>
                </a:lnTo>
                <a:lnTo>
                  <a:pt x="855" y="3098"/>
                </a:lnTo>
                <a:lnTo>
                  <a:pt x="852" y="3088"/>
                </a:lnTo>
                <a:lnTo>
                  <a:pt x="845" y="3072"/>
                </a:lnTo>
                <a:lnTo>
                  <a:pt x="845" y="3055"/>
                </a:lnTo>
                <a:lnTo>
                  <a:pt x="848" y="3037"/>
                </a:lnTo>
                <a:lnTo>
                  <a:pt x="853" y="3039"/>
                </a:lnTo>
                <a:lnTo>
                  <a:pt x="859" y="3039"/>
                </a:lnTo>
                <a:lnTo>
                  <a:pt x="862" y="3041"/>
                </a:lnTo>
                <a:lnTo>
                  <a:pt x="866" y="3043"/>
                </a:lnTo>
                <a:lnTo>
                  <a:pt x="871" y="3046"/>
                </a:lnTo>
                <a:lnTo>
                  <a:pt x="871" y="3022"/>
                </a:lnTo>
                <a:lnTo>
                  <a:pt x="867" y="3020"/>
                </a:lnTo>
                <a:lnTo>
                  <a:pt x="866" y="3016"/>
                </a:lnTo>
                <a:lnTo>
                  <a:pt x="862" y="3015"/>
                </a:lnTo>
                <a:lnTo>
                  <a:pt x="860" y="3013"/>
                </a:lnTo>
                <a:lnTo>
                  <a:pt x="855" y="3011"/>
                </a:lnTo>
                <a:lnTo>
                  <a:pt x="850" y="3008"/>
                </a:lnTo>
                <a:lnTo>
                  <a:pt x="843" y="3004"/>
                </a:lnTo>
                <a:lnTo>
                  <a:pt x="836" y="3002"/>
                </a:lnTo>
                <a:lnTo>
                  <a:pt x="829" y="2999"/>
                </a:lnTo>
                <a:lnTo>
                  <a:pt x="824" y="3008"/>
                </a:lnTo>
                <a:lnTo>
                  <a:pt x="817" y="3009"/>
                </a:lnTo>
                <a:lnTo>
                  <a:pt x="810" y="3009"/>
                </a:lnTo>
                <a:lnTo>
                  <a:pt x="797" y="3006"/>
                </a:lnTo>
                <a:lnTo>
                  <a:pt x="797" y="2983"/>
                </a:lnTo>
                <a:lnTo>
                  <a:pt x="803" y="2981"/>
                </a:lnTo>
                <a:lnTo>
                  <a:pt x="808" y="2978"/>
                </a:lnTo>
                <a:lnTo>
                  <a:pt x="811" y="2974"/>
                </a:lnTo>
                <a:lnTo>
                  <a:pt x="815" y="2971"/>
                </a:lnTo>
                <a:lnTo>
                  <a:pt x="817" y="2964"/>
                </a:lnTo>
                <a:lnTo>
                  <a:pt x="813" y="2953"/>
                </a:lnTo>
                <a:lnTo>
                  <a:pt x="815" y="2941"/>
                </a:lnTo>
                <a:lnTo>
                  <a:pt x="818" y="2926"/>
                </a:lnTo>
                <a:lnTo>
                  <a:pt x="820" y="2906"/>
                </a:lnTo>
                <a:lnTo>
                  <a:pt x="815" y="2906"/>
                </a:lnTo>
                <a:lnTo>
                  <a:pt x="808" y="2905"/>
                </a:lnTo>
                <a:lnTo>
                  <a:pt x="804" y="2903"/>
                </a:lnTo>
                <a:lnTo>
                  <a:pt x="801" y="2899"/>
                </a:lnTo>
                <a:lnTo>
                  <a:pt x="797" y="2896"/>
                </a:lnTo>
                <a:lnTo>
                  <a:pt x="796" y="2891"/>
                </a:lnTo>
                <a:lnTo>
                  <a:pt x="794" y="2884"/>
                </a:lnTo>
                <a:lnTo>
                  <a:pt x="797" y="2882"/>
                </a:lnTo>
                <a:lnTo>
                  <a:pt x="801" y="2880"/>
                </a:lnTo>
                <a:lnTo>
                  <a:pt x="803" y="2880"/>
                </a:lnTo>
                <a:lnTo>
                  <a:pt x="804" y="2878"/>
                </a:lnTo>
                <a:lnTo>
                  <a:pt x="808" y="2877"/>
                </a:lnTo>
                <a:lnTo>
                  <a:pt x="813" y="2877"/>
                </a:lnTo>
                <a:lnTo>
                  <a:pt x="813" y="2861"/>
                </a:lnTo>
                <a:lnTo>
                  <a:pt x="832" y="2861"/>
                </a:lnTo>
                <a:lnTo>
                  <a:pt x="832" y="2864"/>
                </a:lnTo>
                <a:lnTo>
                  <a:pt x="836" y="2864"/>
                </a:lnTo>
                <a:lnTo>
                  <a:pt x="836" y="2870"/>
                </a:lnTo>
                <a:lnTo>
                  <a:pt x="836" y="2873"/>
                </a:lnTo>
                <a:lnTo>
                  <a:pt x="836" y="2875"/>
                </a:lnTo>
                <a:lnTo>
                  <a:pt x="834" y="2877"/>
                </a:lnTo>
                <a:lnTo>
                  <a:pt x="836" y="2878"/>
                </a:lnTo>
                <a:lnTo>
                  <a:pt x="836" y="2880"/>
                </a:lnTo>
                <a:lnTo>
                  <a:pt x="839" y="2884"/>
                </a:lnTo>
                <a:lnTo>
                  <a:pt x="843" y="2885"/>
                </a:lnTo>
                <a:lnTo>
                  <a:pt x="846" y="2885"/>
                </a:lnTo>
                <a:lnTo>
                  <a:pt x="850" y="2887"/>
                </a:lnTo>
                <a:lnTo>
                  <a:pt x="855" y="2887"/>
                </a:lnTo>
                <a:lnTo>
                  <a:pt x="855" y="2880"/>
                </a:lnTo>
                <a:lnTo>
                  <a:pt x="855" y="2871"/>
                </a:lnTo>
                <a:lnTo>
                  <a:pt x="852" y="2856"/>
                </a:lnTo>
                <a:lnTo>
                  <a:pt x="846" y="2837"/>
                </a:lnTo>
                <a:lnTo>
                  <a:pt x="839" y="2816"/>
                </a:lnTo>
                <a:lnTo>
                  <a:pt x="832" y="2795"/>
                </a:lnTo>
                <a:lnTo>
                  <a:pt x="825" y="2774"/>
                </a:lnTo>
                <a:lnTo>
                  <a:pt x="818" y="2760"/>
                </a:lnTo>
                <a:lnTo>
                  <a:pt x="813" y="2749"/>
                </a:lnTo>
                <a:lnTo>
                  <a:pt x="813" y="2756"/>
                </a:lnTo>
                <a:lnTo>
                  <a:pt x="808" y="2763"/>
                </a:lnTo>
                <a:lnTo>
                  <a:pt x="803" y="2774"/>
                </a:lnTo>
                <a:lnTo>
                  <a:pt x="801" y="2782"/>
                </a:lnTo>
                <a:lnTo>
                  <a:pt x="801" y="2788"/>
                </a:lnTo>
                <a:lnTo>
                  <a:pt x="810" y="2796"/>
                </a:lnTo>
                <a:lnTo>
                  <a:pt x="815" y="2803"/>
                </a:lnTo>
                <a:lnTo>
                  <a:pt x="820" y="2814"/>
                </a:lnTo>
                <a:lnTo>
                  <a:pt x="820" y="2830"/>
                </a:lnTo>
                <a:lnTo>
                  <a:pt x="813" y="2830"/>
                </a:lnTo>
                <a:lnTo>
                  <a:pt x="804" y="2833"/>
                </a:lnTo>
                <a:lnTo>
                  <a:pt x="794" y="2835"/>
                </a:lnTo>
                <a:lnTo>
                  <a:pt x="782" y="2835"/>
                </a:lnTo>
                <a:lnTo>
                  <a:pt x="780" y="2824"/>
                </a:lnTo>
                <a:lnTo>
                  <a:pt x="778" y="2816"/>
                </a:lnTo>
                <a:lnTo>
                  <a:pt x="775" y="2803"/>
                </a:lnTo>
                <a:lnTo>
                  <a:pt x="773" y="2800"/>
                </a:lnTo>
                <a:lnTo>
                  <a:pt x="770" y="2796"/>
                </a:lnTo>
                <a:lnTo>
                  <a:pt x="764" y="2791"/>
                </a:lnTo>
                <a:lnTo>
                  <a:pt x="761" y="2788"/>
                </a:lnTo>
                <a:lnTo>
                  <a:pt x="759" y="2784"/>
                </a:lnTo>
                <a:lnTo>
                  <a:pt x="761" y="2774"/>
                </a:lnTo>
                <a:lnTo>
                  <a:pt x="764" y="2763"/>
                </a:lnTo>
                <a:lnTo>
                  <a:pt x="763" y="2749"/>
                </a:lnTo>
                <a:lnTo>
                  <a:pt x="761" y="2746"/>
                </a:lnTo>
                <a:lnTo>
                  <a:pt x="757" y="2742"/>
                </a:lnTo>
                <a:lnTo>
                  <a:pt x="754" y="2741"/>
                </a:lnTo>
                <a:lnTo>
                  <a:pt x="750" y="2739"/>
                </a:lnTo>
                <a:lnTo>
                  <a:pt x="747" y="2737"/>
                </a:lnTo>
                <a:lnTo>
                  <a:pt x="743" y="2734"/>
                </a:lnTo>
                <a:lnTo>
                  <a:pt x="743" y="2692"/>
                </a:lnTo>
                <a:lnTo>
                  <a:pt x="736" y="2688"/>
                </a:lnTo>
                <a:lnTo>
                  <a:pt x="740" y="2634"/>
                </a:lnTo>
                <a:lnTo>
                  <a:pt x="738" y="2629"/>
                </a:lnTo>
                <a:lnTo>
                  <a:pt x="733" y="2624"/>
                </a:lnTo>
                <a:lnTo>
                  <a:pt x="729" y="2620"/>
                </a:lnTo>
                <a:lnTo>
                  <a:pt x="724" y="2615"/>
                </a:lnTo>
                <a:lnTo>
                  <a:pt x="721" y="2611"/>
                </a:lnTo>
                <a:lnTo>
                  <a:pt x="708" y="2592"/>
                </a:lnTo>
                <a:lnTo>
                  <a:pt x="698" y="2568"/>
                </a:lnTo>
                <a:lnTo>
                  <a:pt x="689" y="2542"/>
                </a:lnTo>
                <a:lnTo>
                  <a:pt x="686" y="2515"/>
                </a:lnTo>
                <a:lnTo>
                  <a:pt x="701" y="2515"/>
                </a:lnTo>
                <a:lnTo>
                  <a:pt x="705" y="2498"/>
                </a:lnTo>
                <a:lnTo>
                  <a:pt x="707" y="2475"/>
                </a:lnTo>
                <a:lnTo>
                  <a:pt x="707" y="2453"/>
                </a:lnTo>
                <a:lnTo>
                  <a:pt x="705" y="2432"/>
                </a:lnTo>
                <a:lnTo>
                  <a:pt x="714" y="2414"/>
                </a:lnTo>
                <a:lnTo>
                  <a:pt x="717" y="2395"/>
                </a:lnTo>
                <a:lnTo>
                  <a:pt x="717" y="2374"/>
                </a:lnTo>
                <a:lnTo>
                  <a:pt x="715" y="2353"/>
                </a:lnTo>
                <a:lnTo>
                  <a:pt x="714" y="2332"/>
                </a:lnTo>
                <a:lnTo>
                  <a:pt x="714" y="2316"/>
                </a:lnTo>
                <a:lnTo>
                  <a:pt x="715" y="2306"/>
                </a:lnTo>
                <a:lnTo>
                  <a:pt x="719" y="2295"/>
                </a:lnTo>
                <a:lnTo>
                  <a:pt x="717" y="2285"/>
                </a:lnTo>
                <a:lnTo>
                  <a:pt x="703" y="2254"/>
                </a:lnTo>
                <a:lnTo>
                  <a:pt x="688" y="2222"/>
                </a:lnTo>
                <a:lnTo>
                  <a:pt x="675" y="2189"/>
                </a:lnTo>
                <a:lnTo>
                  <a:pt x="674" y="2175"/>
                </a:lnTo>
                <a:lnTo>
                  <a:pt x="677" y="2166"/>
                </a:lnTo>
                <a:lnTo>
                  <a:pt x="682" y="2158"/>
                </a:lnTo>
                <a:lnTo>
                  <a:pt x="684" y="2147"/>
                </a:lnTo>
                <a:lnTo>
                  <a:pt x="682" y="2135"/>
                </a:lnTo>
                <a:lnTo>
                  <a:pt x="679" y="2128"/>
                </a:lnTo>
                <a:lnTo>
                  <a:pt x="672" y="2123"/>
                </a:lnTo>
                <a:lnTo>
                  <a:pt x="667" y="2116"/>
                </a:lnTo>
                <a:lnTo>
                  <a:pt x="663" y="2109"/>
                </a:lnTo>
                <a:lnTo>
                  <a:pt x="663" y="2096"/>
                </a:lnTo>
                <a:lnTo>
                  <a:pt x="665" y="2095"/>
                </a:lnTo>
                <a:lnTo>
                  <a:pt x="667" y="2091"/>
                </a:lnTo>
                <a:lnTo>
                  <a:pt x="668" y="2089"/>
                </a:lnTo>
                <a:lnTo>
                  <a:pt x="672" y="2086"/>
                </a:lnTo>
                <a:lnTo>
                  <a:pt x="674" y="2083"/>
                </a:lnTo>
                <a:lnTo>
                  <a:pt x="675" y="2081"/>
                </a:lnTo>
                <a:lnTo>
                  <a:pt x="679" y="1959"/>
                </a:lnTo>
                <a:lnTo>
                  <a:pt x="675" y="1950"/>
                </a:lnTo>
                <a:lnTo>
                  <a:pt x="670" y="1939"/>
                </a:lnTo>
                <a:lnTo>
                  <a:pt x="672" y="1924"/>
                </a:lnTo>
                <a:lnTo>
                  <a:pt x="672" y="1922"/>
                </a:lnTo>
                <a:lnTo>
                  <a:pt x="674" y="1920"/>
                </a:lnTo>
                <a:lnTo>
                  <a:pt x="675" y="1920"/>
                </a:lnTo>
                <a:lnTo>
                  <a:pt x="677" y="1918"/>
                </a:lnTo>
                <a:lnTo>
                  <a:pt x="679" y="1917"/>
                </a:lnTo>
                <a:lnTo>
                  <a:pt x="679" y="1913"/>
                </a:lnTo>
                <a:lnTo>
                  <a:pt x="679" y="1908"/>
                </a:lnTo>
                <a:lnTo>
                  <a:pt x="677" y="1906"/>
                </a:lnTo>
                <a:lnTo>
                  <a:pt x="675" y="1904"/>
                </a:lnTo>
                <a:lnTo>
                  <a:pt x="674" y="1901"/>
                </a:lnTo>
                <a:lnTo>
                  <a:pt x="670" y="1897"/>
                </a:lnTo>
                <a:lnTo>
                  <a:pt x="668" y="1896"/>
                </a:lnTo>
                <a:lnTo>
                  <a:pt x="667" y="1894"/>
                </a:lnTo>
                <a:lnTo>
                  <a:pt x="667" y="1836"/>
                </a:lnTo>
                <a:lnTo>
                  <a:pt x="661" y="1828"/>
                </a:lnTo>
                <a:lnTo>
                  <a:pt x="656" y="1819"/>
                </a:lnTo>
                <a:lnTo>
                  <a:pt x="653" y="1805"/>
                </a:lnTo>
                <a:lnTo>
                  <a:pt x="661" y="1796"/>
                </a:lnTo>
                <a:lnTo>
                  <a:pt x="667" y="1784"/>
                </a:lnTo>
                <a:lnTo>
                  <a:pt x="668" y="1768"/>
                </a:lnTo>
                <a:lnTo>
                  <a:pt x="668" y="1751"/>
                </a:lnTo>
                <a:lnTo>
                  <a:pt x="668" y="1733"/>
                </a:lnTo>
                <a:lnTo>
                  <a:pt x="667" y="1716"/>
                </a:lnTo>
                <a:lnTo>
                  <a:pt x="663" y="1709"/>
                </a:lnTo>
                <a:lnTo>
                  <a:pt x="660" y="1692"/>
                </a:lnTo>
                <a:lnTo>
                  <a:pt x="654" y="1671"/>
                </a:lnTo>
                <a:lnTo>
                  <a:pt x="647" y="1644"/>
                </a:lnTo>
                <a:lnTo>
                  <a:pt x="642" y="1620"/>
                </a:lnTo>
                <a:lnTo>
                  <a:pt x="639" y="1597"/>
                </a:lnTo>
                <a:lnTo>
                  <a:pt x="635" y="1578"/>
                </a:lnTo>
                <a:lnTo>
                  <a:pt x="633" y="1568"/>
                </a:lnTo>
                <a:lnTo>
                  <a:pt x="611" y="1555"/>
                </a:lnTo>
                <a:lnTo>
                  <a:pt x="592" y="1540"/>
                </a:lnTo>
                <a:lnTo>
                  <a:pt x="576" y="1526"/>
                </a:lnTo>
                <a:lnTo>
                  <a:pt x="558" y="1510"/>
                </a:lnTo>
                <a:lnTo>
                  <a:pt x="541" y="1498"/>
                </a:lnTo>
                <a:lnTo>
                  <a:pt x="516" y="1487"/>
                </a:lnTo>
                <a:lnTo>
                  <a:pt x="490" y="1480"/>
                </a:lnTo>
                <a:lnTo>
                  <a:pt x="462" y="1473"/>
                </a:lnTo>
                <a:lnTo>
                  <a:pt x="441" y="1463"/>
                </a:lnTo>
                <a:lnTo>
                  <a:pt x="436" y="1459"/>
                </a:lnTo>
                <a:lnTo>
                  <a:pt x="433" y="1454"/>
                </a:lnTo>
                <a:lnTo>
                  <a:pt x="427" y="1449"/>
                </a:lnTo>
                <a:lnTo>
                  <a:pt x="422" y="1444"/>
                </a:lnTo>
                <a:lnTo>
                  <a:pt x="417" y="1440"/>
                </a:lnTo>
                <a:lnTo>
                  <a:pt x="405" y="1435"/>
                </a:lnTo>
                <a:lnTo>
                  <a:pt x="393" y="1433"/>
                </a:lnTo>
                <a:lnTo>
                  <a:pt x="379" y="1430"/>
                </a:lnTo>
                <a:lnTo>
                  <a:pt x="368" y="1424"/>
                </a:lnTo>
                <a:lnTo>
                  <a:pt x="365" y="1409"/>
                </a:lnTo>
                <a:lnTo>
                  <a:pt x="349" y="1397"/>
                </a:lnTo>
                <a:lnTo>
                  <a:pt x="333" y="1383"/>
                </a:lnTo>
                <a:lnTo>
                  <a:pt x="302" y="1356"/>
                </a:lnTo>
                <a:lnTo>
                  <a:pt x="298" y="1309"/>
                </a:lnTo>
                <a:lnTo>
                  <a:pt x="290" y="1295"/>
                </a:lnTo>
                <a:lnTo>
                  <a:pt x="277" y="1283"/>
                </a:lnTo>
                <a:lnTo>
                  <a:pt x="263" y="1271"/>
                </a:lnTo>
                <a:lnTo>
                  <a:pt x="253" y="1259"/>
                </a:lnTo>
                <a:lnTo>
                  <a:pt x="249" y="1250"/>
                </a:lnTo>
                <a:lnTo>
                  <a:pt x="248" y="1239"/>
                </a:lnTo>
                <a:lnTo>
                  <a:pt x="244" y="1229"/>
                </a:lnTo>
                <a:lnTo>
                  <a:pt x="242" y="1225"/>
                </a:lnTo>
                <a:lnTo>
                  <a:pt x="239" y="1222"/>
                </a:lnTo>
                <a:lnTo>
                  <a:pt x="234" y="1220"/>
                </a:lnTo>
                <a:lnTo>
                  <a:pt x="228" y="1219"/>
                </a:lnTo>
                <a:lnTo>
                  <a:pt x="225" y="1217"/>
                </a:lnTo>
                <a:lnTo>
                  <a:pt x="221" y="1213"/>
                </a:lnTo>
                <a:lnTo>
                  <a:pt x="218" y="1208"/>
                </a:lnTo>
                <a:lnTo>
                  <a:pt x="216" y="1203"/>
                </a:lnTo>
                <a:lnTo>
                  <a:pt x="215" y="1198"/>
                </a:lnTo>
                <a:lnTo>
                  <a:pt x="213" y="1192"/>
                </a:lnTo>
                <a:lnTo>
                  <a:pt x="211" y="1187"/>
                </a:lnTo>
                <a:lnTo>
                  <a:pt x="199" y="1182"/>
                </a:lnTo>
                <a:lnTo>
                  <a:pt x="195" y="1159"/>
                </a:lnTo>
                <a:lnTo>
                  <a:pt x="185" y="1142"/>
                </a:lnTo>
                <a:lnTo>
                  <a:pt x="171" y="1124"/>
                </a:lnTo>
                <a:lnTo>
                  <a:pt x="160" y="1107"/>
                </a:lnTo>
                <a:lnTo>
                  <a:pt x="157" y="1095"/>
                </a:lnTo>
                <a:lnTo>
                  <a:pt x="157" y="1086"/>
                </a:lnTo>
                <a:lnTo>
                  <a:pt x="153" y="1075"/>
                </a:lnTo>
                <a:lnTo>
                  <a:pt x="139" y="1060"/>
                </a:lnTo>
                <a:lnTo>
                  <a:pt x="124" y="1047"/>
                </a:lnTo>
                <a:lnTo>
                  <a:pt x="110" y="1033"/>
                </a:lnTo>
                <a:lnTo>
                  <a:pt x="101" y="1018"/>
                </a:lnTo>
                <a:lnTo>
                  <a:pt x="92" y="1000"/>
                </a:lnTo>
                <a:lnTo>
                  <a:pt x="80" y="983"/>
                </a:lnTo>
                <a:lnTo>
                  <a:pt x="68" y="972"/>
                </a:lnTo>
                <a:lnTo>
                  <a:pt x="56" y="965"/>
                </a:lnTo>
                <a:lnTo>
                  <a:pt x="45" y="962"/>
                </a:lnTo>
                <a:lnTo>
                  <a:pt x="35" y="958"/>
                </a:lnTo>
                <a:lnTo>
                  <a:pt x="26" y="951"/>
                </a:lnTo>
                <a:lnTo>
                  <a:pt x="19" y="943"/>
                </a:lnTo>
                <a:lnTo>
                  <a:pt x="14" y="929"/>
                </a:lnTo>
                <a:lnTo>
                  <a:pt x="19" y="918"/>
                </a:lnTo>
                <a:lnTo>
                  <a:pt x="16" y="908"/>
                </a:lnTo>
                <a:lnTo>
                  <a:pt x="9" y="896"/>
                </a:lnTo>
                <a:lnTo>
                  <a:pt x="2" y="882"/>
                </a:lnTo>
                <a:lnTo>
                  <a:pt x="0" y="868"/>
                </a:lnTo>
                <a:lnTo>
                  <a:pt x="3" y="852"/>
                </a:lnTo>
                <a:lnTo>
                  <a:pt x="14" y="833"/>
                </a:lnTo>
                <a:lnTo>
                  <a:pt x="29" y="815"/>
                </a:lnTo>
                <a:lnTo>
                  <a:pt x="50" y="801"/>
                </a:lnTo>
                <a:lnTo>
                  <a:pt x="71" y="791"/>
                </a:lnTo>
                <a:lnTo>
                  <a:pt x="77" y="772"/>
                </a:lnTo>
                <a:lnTo>
                  <a:pt x="64" y="772"/>
                </a:lnTo>
                <a:lnTo>
                  <a:pt x="52" y="777"/>
                </a:lnTo>
                <a:lnTo>
                  <a:pt x="42" y="775"/>
                </a:lnTo>
                <a:lnTo>
                  <a:pt x="31" y="770"/>
                </a:lnTo>
                <a:lnTo>
                  <a:pt x="21" y="765"/>
                </a:lnTo>
                <a:lnTo>
                  <a:pt x="10" y="761"/>
                </a:lnTo>
                <a:lnTo>
                  <a:pt x="10" y="733"/>
                </a:lnTo>
                <a:lnTo>
                  <a:pt x="16" y="733"/>
                </a:lnTo>
                <a:lnTo>
                  <a:pt x="17" y="732"/>
                </a:lnTo>
                <a:lnTo>
                  <a:pt x="19" y="732"/>
                </a:lnTo>
                <a:lnTo>
                  <a:pt x="19" y="732"/>
                </a:lnTo>
                <a:lnTo>
                  <a:pt x="19" y="732"/>
                </a:lnTo>
                <a:lnTo>
                  <a:pt x="21" y="730"/>
                </a:lnTo>
                <a:lnTo>
                  <a:pt x="23" y="726"/>
                </a:lnTo>
                <a:lnTo>
                  <a:pt x="17" y="714"/>
                </a:lnTo>
                <a:lnTo>
                  <a:pt x="14" y="698"/>
                </a:lnTo>
                <a:lnTo>
                  <a:pt x="14" y="679"/>
                </a:lnTo>
                <a:lnTo>
                  <a:pt x="21" y="674"/>
                </a:lnTo>
                <a:lnTo>
                  <a:pt x="29" y="663"/>
                </a:lnTo>
                <a:lnTo>
                  <a:pt x="40" y="651"/>
                </a:lnTo>
                <a:lnTo>
                  <a:pt x="49" y="637"/>
                </a:lnTo>
                <a:lnTo>
                  <a:pt x="57" y="625"/>
                </a:lnTo>
                <a:lnTo>
                  <a:pt x="61" y="618"/>
                </a:lnTo>
                <a:lnTo>
                  <a:pt x="63" y="604"/>
                </a:lnTo>
                <a:lnTo>
                  <a:pt x="64" y="594"/>
                </a:lnTo>
                <a:lnTo>
                  <a:pt x="68" y="583"/>
                </a:lnTo>
                <a:lnTo>
                  <a:pt x="80" y="578"/>
                </a:lnTo>
                <a:lnTo>
                  <a:pt x="92" y="574"/>
                </a:lnTo>
                <a:lnTo>
                  <a:pt x="106" y="571"/>
                </a:lnTo>
                <a:lnTo>
                  <a:pt x="119" y="564"/>
                </a:lnTo>
                <a:lnTo>
                  <a:pt x="124" y="555"/>
                </a:lnTo>
                <a:lnTo>
                  <a:pt x="131" y="543"/>
                </a:lnTo>
                <a:lnTo>
                  <a:pt x="139" y="529"/>
                </a:lnTo>
                <a:lnTo>
                  <a:pt x="146" y="517"/>
                </a:lnTo>
                <a:lnTo>
                  <a:pt x="153" y="510"/>
                </a:lnTo>
                <a:lnTo>
                  <a:pt x="167" y="505"/>
                </a:lnTo>
                <a:lnTo>
                  <a:pt x="187" y="503"/>
                </a:lnTo>
                <a:lnTo>
                  <a:pt x="195" y="482"/>
                </a:lnTo>
                <a:lnTo>
                  <a:pt x="206" y="463"/>
                </a:lnTo>
                <a:lnTo>
                  <a:pt x="218" y="445"/>
                </a:lnTo>
                <a:lnTo>
                  <a:pt x="211" y="433"/>
                </a:lnTo>
                <a:lnTo>
                  <a:pt x="208" y="414"/>
                </a:lnTo>
                <a:lnTo>
                  <a:pt x="206" y="391"/>
                </a:lnTo>
                <a:lnTo>
                  <a:pt x="206" y="367"/>
                </a:lnTo>
                <a:lnTo>
                  <a:pt x="206" y="346"/>
                </a:lnTo>
                <a:lnTo>
                  <a:pt x="211" y="346"/>
                </a:lnTo>
                <a:lnTo>
                  <a:pt x="213" y="344"/>
                </a:lnTo>
                <a:lnTo>
                  <a:pt x="215" y="344"/>
                </a:lnTo>
                <a:lnTo>
                  <a:pt x="216" y="342"/>
                </a:lnTo>
                <a:lnTo>
                  <a:pt x="218" y="342"/>
                </a:lnTo>
                <a:lnTo>
                  <a:pt x="209" y="332"/>
                </a:lnTo>
                <a:lnTo>
                  <a:pt x="208" y="323"/>
                </a:lnTo>
                <a:lnTo>
                  <a:pt x="211" y="318"/>
                </a:lnTo>
                <a:lnTo>
                  <a:pt x="213" y="313"/>
                </a:lnTo>
                <a:lnTo>
                  <a:pt x="215" y="307"/>
                </a:lnTo>
                <a:lnTo>
                  <a:pt x="209" y="297"/>
                </a:lnTo>
                <a:lnTo>
                  <a:pt x="202" y="288"/>
                </a:lnTo>
                <a:lnTo>
                  <a:pt x="195" y="278"/>
                </a:lnTo>
                <a:lnTo>
                  <a:pt x="192" y="265"/>
                </a:lnTo>
                <a:lnTo>
                  <a:pt x="213" y="248"/>
                </a:lnTo>
                <a:lnTo>
                  <a:pt x="230" y="227"/>
                </a:lnTo>
                <a:lnTo>
                  <a:pt x="225" y="225"/>
                </a:lnTo>
                <a:lnTo>
                  <a:pt x="223" y="224"/>
                </a:lnTo>
                <a:lnTo>
                  <a:pt x="221" y="224"/>
                </a:lnTo>
                <a:lnTo>
                  <a:pt x="220" y="222"/>
                </a:lnTo>
                <a:lnTo>
                  <a:pt x="220" y="220"/>
                </a:lnTo>
                <a:lnTo>
                  <a:pt x="220" y="217"/>
                </a:lnTo>
                <a:lnTo>
                  <a:pt x="218" y="211"/>
                </a:lnTo>
                <a:lnTo>
                  <a:pt x="220" y="208"/>
                </a:lnTo>
                <a:lnTo>
                  <a:pt x="223" y="203"/>
                </a:lnTo>
                <a:lnTo>
                  <a:pt x="225" y="199"/>
                </a:lnTo>
                <a:lnTo>
                  <a:pt x="228" y="199"/>
                </a:lnTo>
                <a:lnTo>
                  <a:pt x="228" y="197"/>
                </a:lnTo>
                <a:lnTo>
                  <a:pt x="230" y="197"/>
                </a:lnTo>
                <a:lnTo>
                  <a:pt x="234" y="197"/>
                </a:lnTo>
                <a:lnTo>
                  <a:pt x="237" y="196"/>
                </a:lnTo>
                <a:lnTo>
                  <a:pt x="239" y="201"/>
                </a:lnTo>
                <a:lnTo>
                  <a:pt x="241" y="204"/>
                </a:lnTo>
                <a:lnTo>
                  <a:pt x="242" y="210"/>
                </a:lnTo>
                <a:lnTo>
                  <a:pt x="244" y="215"/>
                </a:lnTo>
                <a:lnTo>
                  <a:pt x="249" y="215"/>
                </a:lnTo>
                <a:lnTo>
                  <a:pt x="244" y="196"/>
                </a:lnTo>
                <a:lnTo>
                  <a:pt x="256" y="196"/>
                </a:lnTo>
                <a:lnTo>
                  <a:pt x="256" y="183"/>
                </a:lnTo>
                <a:lnTo>
                  <a:pt x="272" y="183"/>
                </a:lnTo>
                <a:lnTo>
                  <a:pt x="277" y="171"/>
                </a:lnTo>
                <a:lnTo>
                  <a:pt x="286" y="163"/>
                </a:lnTo>
                <a:lnTo>
                  <a:pt x="295" y="154"/>
                </a:lnTo>
                <a:lnTo>
                  <a:pt x="311" y="154"/>
                </a:lnTo>
                <a:lnTo>
                  <a:pt x="312" y="138"/>
                </a:lnTo>
                <a:lnTo>
                  <a:pt x="314" y="126"/>
                </a:lnTo>
                <a:lnTo>
                  <a:pt x="316" y="115"/>
                </a:lnTo>
                <a:lnTo>
                  <a:pt x="317" y="100"/>
                </a:lnTo>
                <a:lnTo>
                  <a:pt x="328" y="91"/>
                </a:lnTo>
                <a:lnTo>
                  <a:pt x="337" y="82"/>
                </a:lnTo>
                <a:lnTo>
                  <a:pt x="347" y="75"/>
                </a:lnTo>
                <a:lnTo>
                  <a:pt x="359" y="72"/>
                </a:lnTo>
                <a:lnTo>
                  <a:pt x="379" y="68"/>
                </a:lnTo>
                <a:lnTo>
                  <a:pt x="380" y="73"/>
                </a:lnTo>
                <a:lnTo>
                  <a:pt x="380" y="75"/>
                </a:lnTo>
                <a:lnTo>
                  <a:pt x="380" y="77"/>
                </a:lnTo>
                <a:lnTo>
                  <a:pt x="382" y="79"/>
                </a:lnTo>
                <a:lnTo>
                  <a:pt x="384" y="80"/>
                </a:lnTo>
                <a:lnTo>
                  <a:pt x="384" y="77"/>
                </a:lnTo>
                <a:lnTo>
                  <a:pt x="389" y="68"/>
                </a:lnTo>
                <a:lnTo>
                  <a:pt x="393" y="61"/>
                </a:lnTo>
                <a:lnTo>
                  <a:pt x="396" y="58"/>
                </a:lnTo>
                <a:lnTo>
                  <a:pt x="403" y="54"/>
                </a:lnTo>
                <a:lnTo>
                  <a:pt x="417" y="54"/>
                </a:lnTo>
                <a:lnTo>
                  <a:pt x="426" y="54"/>
                </a:lnTo>
                <a:lnTo>
                  <a:pt x="440" y="51"/>
                </a:lnTo>
                <a:lnTo>
                  <a:pt x="455" y="46"/>
                </a:lnTo>
                <a:lnTo>
                  <a:pt x="471" y="39"/>
                </a:lnTo>
                <a:lnTo>
                  <a:pt x="483" y="32"/>
                </a:lnTo>
                <a:lnTo>
                  <a:pt x="490" y="26"/>
                </a:lnTo>
                <a:lnTo>
                  <a:pt x="492" y="23"/>
                </a:lnTo>
                <a:lnTo>
                  <a:pt x="494" y="19"/>
                </a:lnTo>
                <a:lnTo>
                  <a:pt x="494" y="14"/>
                </a:lnTo>
                <a:lnTo>
                  <a:pt x="496" y="11"/>
                </a:lnTo>
                <a:lnTo>
                  <a:pt x="499" y="7"/>
                </a:lnTo>
                <a:lnTo>
                  <a:pt x="511" y="2"/>
                </a:lnTo>
                <a:lnTo>
                  <a:pt x="52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6" name="Group 13">
            <a:extLst>
              <a:ext uri="{FF2B5EF4-FFF2-40B4-BE49-F238E27FC236}">
                <a16:creationId xmlns:a16="http://schemas.microsoft.com/office/drawing/2014/main" id="{5D38BF6B-BC7D-4F06-BEE8-66FFA01B6809}"/>
              </a:ext>
            </a:extLst>
          </p:cNvPr>
          <p:cNvGrpSpPr/>
          <p:nvPr/>
        </p:nvGrpSpPr>
        <p:grpSpPr>
          <a:xfrm>
            <a:off x="5003016" y="2315701"/>
            <a:ext cx="6506632" cy="2222227"/>
            <a:chOff x="3147569" y="1773210"/>
            <a:chExt cx="5282261" cy="22222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46FF5B-6ED3-4089-9805-2E72F7B4B9FC}"/>
                </a:ext>
              </a:extLst>
            </p:cNvPr>
            <p:cNvSpPr txBox="1"/>
            <p:nvPr/>
          </p:nvSpPr>
          <p:spPr>
            <a:xfrm>
              <a:off x="3147569" y="3349106"/>
              <a:ext cx="52822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2B630B-2A72-4D2B-AC96-041FC13D4479}"/>
                </a:ext>
              </a:extLst>
            </p:cNvPr>
            <p:cNvSpPr txBox="1"/>
            <p:nvPr/>
          </p:nvSpPr>
          <p:spPr>
            <a:xfrm>
              <a:off x="5472600" y="1773210"/>
              <a:ext cx="295722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accent2"/>
                  </a:solidFill>
                  <a:cs typeface="Arial" pitchFamily="34" charset="0"/>
                </a:rPr>
                <a:t>Simple PowerPoint Presentation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F9853C9-068D-4D67-9E80-28555B805CFA}"/>
              </a:ext>
            </a:extLst>
          </p:cNvPr>
          <p:cNvSpPr txBox="1"/>
          <p:nvPr/>
        </p:nvSpPr>
        <p:spPr>
          <a:xfrm>
            <a:off x="9120441" y="4736487"/>
            <a:ext cx="23456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AB94011C-0276-4BFD-9B93-384CF3E0F097}"/>
              </a:ext>
            </a:extLst>
          </p:cNvPr>
          <p:cNvSpPr/>
          <p:nvPr/>
        </p:nvSpPr>
        <p:spPr>
          <a:xfrm>
            <a:off x="6227386" y="5676395"/>
            <a:ext cx="751963" cy="751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27">
            <a:extLst>
              <a:ext uri="{FF2B5EF4-FFF2-40B4-BE49-F238E27FC236}">
                <a16:creationId xmlns:a16="http://schemas.microsoft.com/office/drawing/2014/main" id="{9EBF7D79-B6EE-45C3-A583-1C5CE3076DF8}"/>
              </a:ext>
            </a:extLst>
          </p:cNvPr>
          <p:cNvSpPr/>
          <p:nvPr/>
        </p:nvSpPr>
        <p:spPr>
          <a:xfrm>
            <a:off x="7720079" y="5676395"/>
            <a:ext cx="751963" cy="751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28">
            <a:extLst>
              <a:ext uri="{FF2B5EF4-FFF2-40B4-BE49-F238E27FC236}">
                <a16:creationId xmlns:a16="http://schemas.microsoft.com/office/drawing/2014/main" id="{4224F754-BC63-41BF-AC66-8D3BC2F9F3A6}"/>
              </a:ext>
            </a:extLst>
          </p:cNvPr>
          <p:cNvSpPr/>
          <p:nvPr/>
        </p:nvSpPr>
        <p:spPr>
          <a:xfrm>
            <a:off x="9212772" y="5676395"/>
            <a:ext cx="751963" cy="75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46">
            <a:extLst>
              <a:ext uri="{FF2B5EF4-FFF2-40B4-BE49-F238E27FC236}">
                <a16:creationId xmlns:a16="http://schemas.microsoft.com/office/drawing/2014/main" id="{75D11CC7-E9B4-4705-B36F-CB805E6598E9}"/>
              </a:ext>
            </a:extLst>
          </p:cNvPr>
          <p:cNvSpPr/>
          <p:nvPr/>
        </p:nvSpPr>
        <p:spPr>
          <a:xfrm>
            <a:off x="10705465" y="5676395"/>
            <a:ext cx="751963" cy="751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5">
            <a:extLst>
              <a:ext uri="{FF2B5EF4-FFF2-40B4-BE49-F238E27FC236}">
                <a16:creationId xmlns:a16="http://schemas.microsoft.com/office/drawing/2014/main" id="{21B69F1A-AA79-4E41-98A6-4458F09C66A5}"/>
              </a:ext>
            </a:extLst>
          </p:cNvPr>
          <p:cNvSpPr/>
          <p:nvPr/>
        </p:nvSpPr>
        <p:spPr>
          <a:xfrm>
            <a:off x="2356379" y="2653221"/>
            <a:ext cx="1707037" cy="1707037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BE783B-E6B7-4BDE-8FF9-B12C20A39C7C}"/>
              </a:ext>
            </a:extLst>
          </p:cNvPr>
          <p:cNvSpPr txBox="1"/>
          <p:nvPr/>
        </p:nvSpPr>
        <p:spPr>
          <a:xfrm>
            <a:off x="2621465" y="3183574"/>
            <a:ext cx="117686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85%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E810BE6C-5000-4487-9FBD-DE28BCC7DBE1}"/>
              </a:ext>
            </a:extLst>
          </p:cNvPr>
          <p:cNvSpPr/>
          <p:nvPr/>
        </p:nvSpPr>
        <p:spPr>
          <a:xfrm rot="2700000">
            <a:off x="7996576" y="581447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7AD2D9F-6036-4FBD-90F8-E6E4D4B404EF}"/>
              </a:ext>
            </a:extLst>
          </p:cNvPr>
          <p:cNvSpPr/>
          <p:nvPr/>
        </p:nvSpPr>
        <p:spPr>
          <a:xfrm>
            <a:off x="6446267" y="5900829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Rectangle 36">
            <a:extLst>
              <a:ext uri="{FF2B5EF4-FFF2-40B4-BE49-F238E27FC236}">
                <a16:creationId xmlns:a16="http://schemas.microsoft.com/office/drawing/2014/main" id="{0EE364C3-8CB0-4603-9819-61B85B82641D}"/>
              </a:ext>
            </a:extLst>
          </p:cNvPr>
          <p:cNvSpPr/>
          <p:nvPr/>
        </p:nvSpPr>
        <p:spPr>
          <a:xfrm>
            <a:off x="9402916" y="5906406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6F4308A4-2FEC-45EC-A47D-55A471C88EF0}"/>
              </a:ext>
            </a:extLst>
          </p:cNvPr>
          <p:cNvSpPr>
            <a:spLocks noChangeAspect="1"/>
          </p:cNvSpPr>
          <p:nvPr/>
        </p:nvSpPr>
        <p:spPr>
          <a:xfrm>
            <a:off x="10890493" y="5876600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224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9" name="Group 36">
            <a:extLst>
              <a:ext uri="{FF2B5EF4-FFF2-40B4-BE49-F238E27FC236}">
                <a16:creationId xmlns:a16="http://schemas.microsoft.com/office/drawing/2014/main" id="{78B63326-253E-415F-AAA2-E497A9E9AAA3}"/>
              </a:ext>
            </a:extLst>
          </p:cNvPr>
          <p:cNvGrpSpPr/>
          <p:nvPr/>
        </p:nvGrpSpPr>
        <p:grpSpPr>
          <a:xfrm>
            <a:off x="1019103" y="5426946"/>
            <a:ext cx="2483203" cy="943300"/>
            <a:chOff x="4572000" y="2000094"/>
            <a:chExt cx="2887342" cy="9433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D1421FF-9455-4C0B-8CAA-F45B671ABDE0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43F4DA-F38B-4F41-85B5-9BFF5250BEBB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6">
            <a:extLst>
              <a:ext uri="{FF2B5EF4-FFF2-40B4-BE49-F238E27FC236}">
                <a16:creationId xmlns:a16="http://schemas.microsoft.com/office/drawing/2014/main" id="{9EE04529-43E9-46BD-91D9-FD75DB06BD7F}"/>
              </a:ext>
            </a:extLst>
          </p:cNvPr>
          <p:cNvGrpSpPr/>
          <p:nvPr/>
        </p:nvGrpSpPr>
        <p:grpSpPr>
          <a:xfrm>
            <a:off x="4859529" y="5426946"/>
            <a:ext cx="2483203" cy="943300"/>
            <a:chOff x="4572000" y="2000094"/>
            <a:chExt cx="2887342" cy="94330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D6F819B-171B-43D4-9639-78A436925156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EDE872-AFDA-4792-B789-8C1592634F13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3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6">
            <a:extLst>
              <a:ext uri="{FF2B5EF4-FFF2-40B4-BE49-F238E27FC236}">
                <a16:creationId xmlns:a16="http://schemas.microsoft.com/office/drawing/2014/main" id="{F7DBFE26-D974-4FBC-995F-46D1640092DB}"/>
              </a:ext>
            </a:extLst>
          </p:cNvPr>
          <p:cNvGrpSpPr/>
          <p:nvPr/>
        </p:nvGrpSpPr>
        <p:grpSpPr>
          <a:xfrm>
            <a:off x="8699956" y="5426946"/>
            <a:ext cx="2483203" cy="943300"/>
            <a:chOff x="4572000" y="2000094"/>
            <a:chExt cx="2887342" cy="94330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6BA979C-B950-40D3-8FF3-716B36B0ED61}"/>
                </a:ext>
              </a:extLst>
            </p:cNvPr>
            <p:cNvSpPr txBox="1"/>
            <p:nvPr/>
          </p:nvSpPr>
          <p:spPr>
            <a:xfrm>
              <a:off x="4577082" y="2297063"/>
              <a:ext cx="2882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BB2BED8-8C34-4D87-919D-6C51C17A3E7E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4"/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6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59"/>
          </p:nvPr>
        </p:nvSpPr>
        <p:spPr/>
      </p:sp>
    </p:spTree>
    <p:extLst>
      <p:ext uri="{BB962C8B-B14F-4D97-AF65-F5344CB8AC3E}">
        <p14:creationId xmlns:p14="http://schemas.microsoft.com/office/powerpoint/2010/main" val="16971425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FF29-0EF9-47D5-B01B-551B1A565277}"/>
              </a:ext>
            </a:extLst>
          </p:cNvPr>
          <p:cNvSpPr txBox="1"/>
          <p:nvPr/>
        </p:nvSpPr>
        <p:spPr>
          <a:xfrm>
            <a:off x="5016610" y="4575591"/>
            <a:ext cx="2242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A030ADD-BA7C-4EF4-B2AC-837AD135078E}"/>
              </a:ext>
            </a:extLst>
          </p:cNvPr>
          <p:cNvGrpSpPr/>
          <p:nvPr/>
        </p:nvGrpSpPr>
        <p:grpSpPr>
          <a:xfrm>
            <a:off x="5255392" y="3482384"/>
            <a:ext cx="1675988" cy="927379"/>
            <a:chOff x="5255392" y="3482384"/>
            <a:chExt cx="1675988" cy="927379"/>
          </a:xfrm>
        </p:grpSpPr>
        <p:sp>
          <p:nvSpPr>
            <p:cNvPr id="19" name="Rectangle 58">
              <a:extLst>
                <a:ext uri="{FF2B5EF4-FFF2-40B4-BE49-F238E27FC236}">
                  <a16:creationId xmlns:a16="http://schemas.microsoft.com/office/drawing/2014/main" id="{3C9A8501-E155-4072-8BFD-6692B2505DE7}"/>
                </a:ext>
              </a:extLst>
            </p:cNvPr>
            <p:cNvSpPr/>
            <p:nvPr userDrawn="1"/>
          </p:nvSpPr>
          <p:spPr>
            <a:xfrm rot="16200000" flipV="1">
              <a:off x="6033550" y="3411290"/>
              <a:ext cx="151200" cy="12868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ectangle 59">
              <a:extLst>
                <a:ext uri="{FF2B5EF4-FFF2-40B4-BE49-F238E27FC236}">
                  <a16:creationId xmlns:a16="http://schemas.microsoft.com/office/drawing/2014/main" id="{BFBC4FC2-A419-4681-8584-5BF7577685F8}"/>
                </a:ext>
              </a:extLst>
            </p:cNvPr>
            <p:cNvSpPr/>
            <p:nvPr userDrawn="1"/>
          </p:nvSpPr>
          <p:spPr>
            <a:xfrm rot="16200000" flipV="1">
              <a:off x="6033550" y="3258830"/>
              <a:ext cx="151200" cy="12868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Rectangle 60">
              <a:extLst>
                <a:ext uri="{FF2B5EF4-FFF2-40B4-BE49-F238E27FC236}">
                  <a16:creationId xmlns:a16="http://schemas.microsoft.com/office/drawing/2014/main" id="{677822C2-CEA9-4457-A7FA-F57F62B048CD}"/>
                </a:ext>
              </a:extLst>
            </p:cNvPr>
            <p:cNvSpPr/>
            <p:nvPr userDrawn="1"/>
          </p:nvSpPr>
          <p:spPr>
            <a:xfrm rot="16200000" flipV="1">
              <a:off x="6033564" y="3106373"/>
              <a:ext cx="151200" cy="1286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ectangle 61">
              <a:extLst>
                <a:ext uri="{FF2B5EF4-FFF2-40B4-BE49-F238E27FC236}">
                  <a16:creationId xmlns:a16="http://schemas.microsoft.com/office/drawing/2014/main" id="{263E451C-2500-4AE3-BF18-8E2FC91269CA}"/>
                </a:ext>
              </a:extLst>
            </p:cNvPr>
            <p:cNvSpPr/>
            <p:nvPr userDrawn="1"/>
          </p:nvSpPr>
          <p:spPr>
            <a:xfrm rot="16200000" flipV="1">
              <a:off x="6033550" y="2953914"/>
              <a:ext cx="151200" cy="12868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ectangle 62">
              <a:extLst>
                <a:ext uri="{FF2B5EF4-FFF2-40B4-BE49-F238E27FC236}">
                  <a16:creationId xmlns:a16="http://schemas.microsoft.com/office/drawing/2014/main" id="{5331CBD1-0944-47A6-86DE-A2FBC069CAD3}"/>
                </a:ext>
              </a:extLst>
            </p:cNvPr>
            <p:cNvSpPr/>
            <p:nvPr userDrawn="1"/>
          </p:nvSpPr>
          <p:spPr>
            <a:xfrm rot="16200000" flipV="1">
              <a:off x="6014133" y="3559023"/>
              <a:ext cx="151200" cy="12868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Group 13">
              <a:extLst>
                <a:ext uri="{FF2B5EF4-FFF2-40B4-BE49-F238E27FC236}">
                  <a16:creationId xmlns:a16="http://schemas.microsoft.com/office/drawing/2014/main" id="{9AC203C9-36E7-4B2C-8D07-EBC00D704DF7}"/>
                </a:ext>
              </a:extLst>
            </p:cNvPr>
            <p:cNvGrpSpPr/>
            <p:nvPr/>
          </p:nvGrpSpPr>
          <p:grpSpPr>
            <a:xfrm>
              <a:off x="5255392" y="3482384"/>
              <a:ext cx="1675988" cy="927379"/>
              <a:chOff x="1835696" y="2493540"/>
              <a:chExt cx="4684858" cy="259228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5" name="Rounded Rectangle 3">
                <a:extLst>
                  <a:ext uri="{FF2B5EF4-FFF2-40B4-BE49-F238E27FC236}">
                    <a16:creationId xmlns:a16="http://schemas.microsoft.com/office/drawing/2014/main" id="{3D408DC3-B9E5-47F3-9FC1-210DD8932B2E}"/>
                  </a:ext>
                </a:extLst>
              </p:cNvPr>
              <p:cNvSpPr/>
              <p:nvPr userDrawn="1"/>
            </p:nvSpPr>
            <p:spPr>
              <a:xfrm>
                <a:off x="2335414" y="2493540"/>
                <a:ext cx="3685422" cy="2373661"/>
              </a:xfrm>
              <a:custGeom>
                <a:avLst/>
                <a:gdLst/>
                <a:ahLst/>
                <a:cxnLst/>
                <a:rect l="l" t="t" r="r" b="b"/>
                <a:pathLst>
                  <a:path w="4248472" h="2736304">
                    <a:moveTo>
                      <a:pt x="144016" y="144016"/>
                    </a:moveTo>
                    <a:lnTo>
                      <a:pt x="144016" y="2520280"/>
                    </a:lnTo>
                    <a:lnTo>
                      <a:pt x="4104456" y="2520280"/>
                    </a:lnTo>
                    <a:lnTo>
                      <a:pt x="4104456" y="144016"/>
                    </a:lnTo>
                    <a:close/>
                    <a:moveTo>
                      <a:pt x="119332" y="0"/>
                    </a:moveTo>
                    <a:lnTo>
                      <a:pt x="4129140" y="0"/>
                    </a:lnTo>
                    <a:cubicBezTo>
                      <a:pt x="4195045" y="0"/>
                      <a:pt x="4248472" y="53427"/>
                      <a:pt x="4248472" y="119332"/>
                    </a:cubicBezTo>
                    <a:lnTo>
                      <a:pt x="4248472" y="2736304"/>
                    </a:lnTo>
                    <a:lnTo>
                      <a:pt x="0" y="2736304"/>
                    </a:lnTo>
                    <a:lnTo>
                      <a:pt x="0" y="119332"/>
                    </a:lnTo>
                    <a:cubicBezTo>
                      <a:pt x="0" y="53427"/>
                      <a:pt x="53427" y="0"/>
                      <a:pt x="119332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6" name="Rectangle 44">
                <a:extLst>
                  <a:ext uri="{FF2B5EF4-FFF2-40B4-BE49-F238E27FC236}">
                    <a16:creationId xmlns:a16="http://schemas.microsoft.com/office/drawing/2014/main" id="{71CD6BE4-5B33-4F42-9480-5CDFEB4E2AEC}"/>
                  </a:ext>
                </a:extLst>
              </p:cNvPr>
              <p:cNvSpPr/>
              <p:nvPr userDrawn="1"/>
            </p:nvSpPr>
            <p:spPr>
              <a:xfrm>
                <a:off x="1835696" y="4867201"/>
                <a:ext cx="4684858" cy="124930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7" name="Trapezoid 45">
                <a:extLst>
                  <a:ext uri="{FF2B5EF4-FFF2-40B4-BE49-F238E27FC236}">
                    <a16:creationId xmlns:a16="http://schemas.microsoft.com/office/drawing/2014/main" id="{AA9F540C-E782-41C9-86AD-CF51C995971A}"/>
                  </a:ext>
                </a:extLst>
              </p:cNvPr>
              <p:cNvSpPr/>
              <p:nvPr userDrawn="1"/>
            </p:nvSpPr>
            <p:spPr>
              <a:xfrm rot="10800000">
                <a:off x="1835696" y="4992131"/>
                <a:ext cx="4684858" cy="93697"/>
              </a:xfrm>
              <a:prstGeom prst="trapezoid">
                <a:avLst>
                  <a:gd name="adj" fmla="val 129851"/>
                </a:avLst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8" name="Rectangle 42">
                <a:extLst>
                  <a:ext uri="{FF2B5EF4-FFF2-40B4-BE49-F238E27FC236}">
                    <a16:creationId xmlns:a16="http://schemas.microsoft.com/office/drawing/2014/main" id="{B083C486-2FF5-44DF-A22C-B438AD729748}"/>
                  </a:ext>
                </a:extLst>
              </p:cNvPr>
              <p:cNvSpPr/>
              <p:nvPr userDrawn="1"/>
            </p:nvSpPr>
            <p:spPr>
              <a:xfrm>
                <a:off x="3929549" y="4904844"/>
                <a:ext cx="497151" cy="45093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sp>
        <p:nvSpPr>
          <p:cNvPr id="8" name="Block Arc 14">
            <a:extLst>
              <a:ext uri="{FF2B5EF4-FFF2-40B4-BE49-F238E27FC236}">
                <a16:creationId xmlns:a16="http://schemas.microsoft.com/office/drawing/2014/main" id="{CA812AC7-4B8A-4FE2-9315-0A41482C6F2F}"/>
              </a:ext>
            </a:extLst>
          </p:cNvPr>
          <p:cNvSpPr/>
          <p:nvPr/>
        </p:nvSpPr>
        <p:spPr>
          <a:xfrm>
            <a:off x="4259458" y="2309553"/>
            <a:ext cx="3667855" cy="3667855"/>
          </a:xfrm>
          <a:prstGeom prst="blockArc">
            <a:avLst>
              <a:gd name="adj1" fmla="val 5393158"/>
              <a:gd name="adj2" fmla="val 1720847"/>
              <a:gd name="adj3" fmla="val 214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F24FD5C0-6A78-4C8D-B489-A009EC40A3C7}"/>
              </a:ext>
            </a:extLst>
          </p:cNvPr>
          <p:cNvSpPr/>
          <p:nvPr/>
        </p:nvSpPr>
        <p:spPr>
          <a:xfrm>
            <a:off x="6045316" y="5295544"/>
            <a:ext cx="88927" cy="6818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16">
            <a:extLst>
              <a:ext uri="{FF2B5EF4-FFF2-40B4-BE49-F238E27FC236}">
                <a16:creationId xmlns:a16="http://schemas.microsoft.com/office/drawing/2014/main" id="{95EE9906-DC20-475A-BD26-F54CB7CE83BA}"/>
              </a:ext>
            </a:extLst>
          </p:cNvPr>
          <p:cNvSpPr/>
          <p:nvPr/>
        </p:nvSpPr>
        <p:spPr>
          <a:xfrm>
            <a:off x="7318559" y="4771093"/>
            <a:ext cx="699516" cy="699516"/>
          </a:xfrm>
          <a:prstGeom prst="ellipse">
            <a:avLst/>
          </a:prstGeom>
          <a:solidFill>
            <a:schemeClr val="accent5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50">
            <a:extLst>
              <a:ext uri="{FF2B5EF4-FFF2-40B4-BE49-F238E27FC236}">
                <a16:creationId xmlns:a16="http://schemas.microsoft.com/office/drawing/2014/main" id="{F796B1EE-E685-4A79-BBAD-D91AD2BEF4BC}"/>
              </a:ext>
            </a:extLst>
          </p:cNvPr>
          <p:cNvSpPr/>
          <p:nvPr/>
        </p:nvSpPr>
        <p:spPr>
          <a:xfrm>
            <a:off x="5780713" y="2044297"/>
            <a:ext cx="699516" cy="699516"/>
          </a:xfrm>
          <a:prstGeom prst="ellipse">
            <a:avLst/>
          </a:prstGeom>
          <a:solidFill>
            <a:schemeClr val="accent3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51">
            <a:extLst>
              <a:ext uri="{FF2B5EF4-FFF2-40B4-BE49-F238E27FC236}">
                <a16:creationId xmlns:a16="http://schemas.microsoft.com/office/drawing/2014/main" id="{52A8F7AE-ED8E-4BEE-9F6C-9231172BB09A}"/>
              </a:ext>
            </a:extLst>
          </p:cNvPr>
          <p:cNvSpPr/>
          <p:nvPr/>
        </p:nvSpPr>
        <p:spPr>
          <a:xfrm>
            <a:off x="4173925" y="3015075"/>
            <a:ext cx="699516" cy="699516"/>
          </a:xfrm>
          <a:prstGeom prst="ellipse">
            <a:avLst/>
          </a:prstGeom>
          <a:solidFill>
            <a:schemeClr val="accent2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52">
            <a:extLst>
              <a:ext uri="{FF2B5EF4-FFF2-40B4-BE49-F238E27FC236}">
                <a16:creationId xmlns:a16="http://schemas.microsoft.com/office/drawing/2014/main" id="{EF82D2DA-918B-4B20-956C-D12283201CA1}"/>
              </a:ext>
            </a:extLst>
          </p:cNvPr>
          <p:cNvSpPr/>
          <p:nvPr/>
        </p:nvSpPr>
        <p:spPr>
          <a:xfrm>
            <a:off x="4263648" y="4771093"/>
            <a:ext cx="699516" cy="699516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53">
            <a:extLst>
              <a:ext uri="{FF2B5EF4-FFF2-40B4-BE49-F238E27FC236}">
                <a16:creationId xmlns:a16="http://schemas.microsoft.com/office/drawing/2014/main" id="{F0B68206-B69F-4155-8012-6737FE5108E6}"/>
              </a:ext>
            </a:extLst>
          </p:cNvPr>
          <p:cNvSpPr/>
          <p:nvPr/>
        </p:nvSpPr>
        <p:spPr>
          <a:xfrm>
            <a:off x="7304821" y="2914952"/>
            <a:ext cx="699516" cy="699516"/>
          </a:xfrm>
          <a:prstGeom prst="ellipse">
            <a:avLst/>
          </a:prstGeom>
          <a:solidFill>
            <a:schemeClr val="accent4"/>
          </a:solidFill>
          <a:ln w="539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Group 64">
            <a:extLst>
              <a:ext uri="{FF2B5EF4-FFF2-40B4-BE49-F238E27FC236}">
                <a16:creationId xmlns:a16="http://schemas.microsoft.com/office/drawing/2014/main" id="{D9B30280-AF76-4EE3-86FC-F2F3476DFF81}"/>
              </a:ext>
            </a:extLst>
          </p:cNvPr>
          <p:cNvGrpSpPr/>
          <p:nvPr/>
        </p:nvGrpSpPr>
        <p:grpSpPr>
          <a:xfrm>
            <a:off x="7581472" y="1844264"/>
            <a:ext cx="2969298" cy="899548"/>
            <a:chOff x="1130190" y="4149080"/>
            <a:chExt cx="1523461" cy="89954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4173792-14C8-46BC-95C5-01208F7779EE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B3325B-47FE-4EC4-A5E6-D0ABCBE08DF2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67">
            <a:extLst>
              <a:ext uri="{FF2B5EF4-FFF2-40B4-BE49-F238E27FC236}">
                <a16:creationId xmlns:a16="http://schemas.microsoft.com/office/drawing/2014/main" id="{D5B0FAE3-4AB1-4431-8F1D-2C4B1F246D47}"/>
              </a:ext>
            </a:extLst>
          </p:cNvPr>
          <p:cNvGrpSpPr/>
          <p:nvPr/>
        </p:nvGrpSpPr>
        <p:grpSpPr>
          <a:xfrm>
            <a:off x="8342818" y="3256894"/>
            <a:ext cx="2969298" cy="899548"/>
            <a:chOff x="1130190" y="4149080"/>
            <a:chExt cx="1523461" cy="89954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0D555AA-3445-4ED3-B908-0C9A879A22D3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E693E7-2BEA-46E2-9FB7-60D27F599BE5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70">
            <a:extLst>
              <a:ext uri="{FF2B5EF4-FFF2-40B4-BE49-F238E27FC236}">
                <a16:creationId xmlns:a16="http://schemas.microsoft.com/office/drawing/2014/main" id="{8254CCBE-39F6-443F-8953-73E468A9ED72}"/>
              </a:ext>
            </a:extLst>
          </p:cNvPr>
          <p:cNvGrpSpPr/>
          <p:nvPr/>
        </p:nvGrpSpPr>
        <p:grpSpPr>
          <a:xfrm>
            <a:off x="8342818" y="4669524"/>
            <a:ext cx="2969298" cy="899548"/>
            <a:chOff x="1130190" y="4149080"/>
            <a:chExt cx="1523461" cy="89954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8237370-9AE2-4C2C-B3A9-1B4A99AF4C4A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14E0B9A-2A18-45D7-990D-67555BB34E8A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73">
            <a:extLst>
              <a:ext uri="{FF2B5EF4-FFF2-40B4-BE49-F238E27FC236}">
                <a16:creationId xmlns:a16="http://schemas.microsoft.com/office/drawing/2014/main" id="{30B36641-C5AE-43E3-B25F-6593917958BE}"/>
              </a:ext>
            </a:extLst>
          </p:cNvPr>
          <p:cNvGrpSpPr/>
          <p:nvPr/>
        </p:nvGrpSpPr>
        <p:grpSpPr>
          <a:xfrm>
            <a:off x="832337" y="3256894"/>
            <a:ext cx="2977822" cy="899548"/>
            <a:chOff x="1130190" y="4149080"/>
            <a:chExt cx="1523461" cy="89954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BE3C195-3710-4BAF-9E62-FEB62F2E6C64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F73F569-928B-442B-B643-20E8F31B4F1B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76">
            <a:extLst>
              <a:ext uri="{FF2B5EF4-FFF2-40B4-BE49-F238E27FC236}">
                <a16:creationId xmlns:a16="http://schemas.microsoft.com/office/drawing/2014/main" id="{6D750167-1E3D-4BEE-9320-4C1093A59E55}"/>
              </a:ext>
            </a:extLst>
          </p:cNvPr>
          <p:cNvGrpSpPr/>
          <p:nvPr/>
        </p:nvGrpSpPr>
        <p:grpSpPr>
          <a:xfrm>
            <a:off x="832337" y="4501680"/>
            <a:ext cx="2977822" cy="899548"/>
            <a:chOff x="1130190" y="4149080"/>
            <a:chExt cx="1523461" cy="89954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68942C4-1135-4DC5-8273-E15042FCCC6C}"/>
                </a:ext>
              </a:extLst>
            </p:cNvPr>
            <p:cNvSpPr txBox="1"/>
            <p:nvPr/>
          </p:nvSpPr>
          <p:spPr>
            <a:xfrm>
              <a:off x="1130190" y="4149080"/>
              <a:ext cx="15234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CFE0B8-0E00-490E-9770-7EE23228DD6A}"/>
                </a:ext>
              </a:extLst>
            </p:cNvPr>
            <p:cNvSpPr txBox="1"/>
            <p:nvPr/>
          </p:nvSpPr>
          <p:spPr>
            <a:xfrm>
              <a:off x="1130190" y="4402297"/>
              <a:ext cx="15234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Parallelogram 15">
            <a:extLst>
              <a:ext uri="{FF2B5EF4-FFF2-40B4-BE49-F238E27FC236}">
                <a16:creationId xmlns:a16="http://schemas.microsoft.com/office/drawing/2014/main" id="{ABA241C8-B467-4CB4-B1CE-9FD4F1D8D7D7}"/>
              </a:ext>
            </a:extLst>
          </p:cNvPr>
          <p:cNvSpPr/>
          <p:nvPr/>
        </p:nvSpPr>
        <p:spPr>
          <a:xfrm flipH="1">
            <a:off x="4433070" y="4946955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ed Rectangle 32">
            <a:extLst>
              <a:ext uri="{FF2B5EF4-FFF2-40B4-BE49-F238E27FC236}">
                <a16:creationId xmlns:a16="http://schemas.microsoft.com/office/drawing/2014/main" id="{10C58A39-6DBD-4829-9309-76408E2A36C7}"/>
              </a:ext>
            </a:extLst>
          </p:cNvPr>
          <p:cNvSpPr/>
          <p:nvPr/>
        </p:nvSpPr>
        <p:spPr>
          <a:xfrm>
            <a:off x="4358727" y="3215045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Rectangle 9">
            <a:extLst>
              <a:ext uri="{FF2B5EF4-FFF2-40B4-BE49-F238E27FC236}">
                <a16:creationId xmlns:a16="http://schemas.microsoft.com/office/drawing/2014/main" id="{7FF9778D-7D94-4071-BE2C-D037C23866DD}"/>
              </a:ext>
            </a:extLst>
          </p:cNvPr>
          <p:cNvSpPr/>
          <p:nvPr/>
        </p:nvSpPr>
        <p:spPr>
          <a:xfrm>
            <a:off x="7500683" y="4922727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Chord 15">
            <a:extLst>
              <a:ext uri="{FF2B5EF4-FFF2-40B4-BE49-F238E27FC236}">
                <a16:creationId xmlns:a16="http://schemas.microsoft.com/office/drawing/2014/main" id="{C2DCF304-9856-45CD-B90C-1E14F171190B}"/>
              </a:ext>
            </a:extLst>
          </p:cNvPr>
          <p:cNvSpPr/>
          <p:nvPr/>
        </p:nvSpPr>
        <p:spPr>
          <a:xfrm>
            <a:off x="6031618" y="2172055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52D3FA28-D567-4A6C-A5A5-F16BC0AA36F7}"/>
              </a:ext>
            </a:extLst>
          </p:cNvPr>
          <p:cNvSpPr/>
          <p:nvPr/>
        </p:nvSpPr>
        <p:spPr>
          <a:xfrm>
            <a:off x="7450401" y="3138683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7566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44" name="Table 3">
            <a:extLst>
              <a:ext uri="{FF2B5EF4-FFF2-40B4-BE49-F238E27FC236}">
                <a16:creationId xmlns:a16="http://schemas.microsoft.com/office/drawing/2014/main" id="{7960723E-D2F4-4F17-B0E3-6E291D80FE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724464"/>
              </p:ext>
            </p:extLst>
          </p:nvPr>
        </p:nvGraphicFramePr>
        <p:xfrm>
          <a:off x="949461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5" name="Table 11">
            <a:extLst>
              <a:ext uri="{FF2B5EF4-FFF2-40B4-BE49-F238E27FC236}">
                <a16:creationId xmlns:a16="http://schemas.microsoft.com/office/drawing/2014/main" id="{0DA9674A-1D45-4289-8450-9C86DFADA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551404"/>
              </p:ext>
            </p:extLst>
          </p:nvPr>
        </p:nvGraphicFramePr>
        <p:xfrm>
          <a:off x="3638423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6" name="Table 12">
            <a:extLst>
              <a:ext uri="{FF2B5EF4-FFF2-40B4-BE49-F238E27FC236}">
                <a16:creationId xmlns:a16="http://schemas.microsoft.com/office/drawing/2014/main" id="{C266D710-2368-489F-82AB-53B128320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250760"/>
              </p:ext>
            </p:extLst>
          </p:nvPr>
        </p:nvGraphicFramePr>
        <p:xfrm>
          <a:off x="6327385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7" name="Table 13">
            <a:extLst>
              <a:ext uri="{FF2B5EF4-FFF2-40B4-BE49-F238E27FC236}">
                <a16:creationId xmlns:a16="http://schemas.microsoft.com/office/drawing/2014/main" id="{500D2040-8ED4-4E86-B744-1B712DA83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604378"/>
              </p:ext>
            </p:extLst>
          </p:nvPr>
        </p:nvGraphicFramePr>
        <p:xfrm>
          <a:off x="9016347" y="184936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52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80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84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8" name="Rectangle 23">
            <a:extLst>
              <a:ext uri="{FF2B5EF4-FFF2-40B4-BE49-F238E27FC236}">
                <a16:creationId xmlns:a16="http://schemas.microsoft.com/office/drawing/2014/main" id="{BCA4450C-909D-4919-84E3-CCF9E165D523}"/>
              </a:ext>
            </a:extLst>
          </p:cNvPr>
          <p:cNvSpPr/>
          <p:nvPr/>
        </p:nvSpPr>
        <p:spPr>
          <a:xfrm>
            <a:off x="4507499" y="2502315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Oval 31">
            <a:extLst>
              <a:ext uri="{FF2B5EF4-FFF2-40B4-BE49-F238E27FC236}">
                <a16:creationId xmlns:a16="http://schemas.microsoft.com/office/drawing/2014/main" id="{D569E8C4-A7CC-4A5C-847B-5E6DC7774179}"/>
              </a:ext>
            </a:extLst>
          </p:cNvPr>
          <p:cNvSpPr/>
          <p:nvPr/>
        </p:nvSpPr>
        <p:spPr>
          <a:xfrm>
            <a:off x="7235787" y="2458011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Teardrop 17">
            <a:extLst>
              <a:ext uri="{FF2B5EF4-FFF2-40B4-BE49-F238E27FC236}">
                <a16:creationId xmlns:a16="http://schemas.microsoft.com/office/drawing/2014/main" id="{9F57F3DE-078A-4D1E-BC38-9F7240334C4E}"/>
              </a:ext>
            </a:extLst>
          </p:cNvPr>
          <p:cNvSpPr/>
          <p:nvPr/>
        </p:nvSpPr>
        <p:spPr>
          <a:xfrm rot="18900000">
            <a:off x="1895160" y="2489960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ectangle 23">
            <a:extLst>
              <a:ext uri="{FF2B5EF4-FFF2-40B4-BE49-F238E27FC236}">
                <a16:creationId xmlns:a16="http://schemas.microsoft.com/office/drawing/2014/main" id="{8FE15B91-BF2A-4703-901B-A9A63A0FAAF3}"/>
              </a:ext>
            </a:extLst>
          </p:cNvPr>
          <p:cNvSpPr/>
          <p:nvPr/>
        </p:nvSpPr>
        <p:spPr>
          <a:xfrm>
            <a:off x="9925951" y="2455281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7202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AF3E01C-994A-447F-B3E8-A6DE721A79FD}"/>
              </a:ext>
            </a:extLst>
          </p:cNvPr>
          <p:cNvSpPr/>
          <p:nvPr/>
        </p:nvSpPr>
        <p:spPr>
          <a:xfrm>
            <a:off x="7464669" y="-16094"/>
            <a:ext cx="4727331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7E2221FC-EA99-47F8-95B3-7432ED7AB498}"/>
              </a:ext>
            </a:extLst>
          </p:cNvPr>
          <p:cNvSpPr/>
          <p:nvPr/>
        </p:nvSpPr>
        <p:spPr>
          <a:xfrm>
            <a:off x="7757124" y="-18200"/>
            <a:ext cx="4434876" cy="6876200"/>
          </a:xfrm>
          <a:custGeom>
            <a:avLst/>
            <a:gdLst/>
            <a:ahLst/>
            <a:cxnLst/>
            <a:rect l="l" t="t" r="r" b="b"/>
            <a:pathLst>
              <a:path w="4202678" h="4745641">
                <a:moveTo>
                  <a:pt x="4202678" y="0"/>
                </a:moveTo>
                <a:lnTo>
                  <a:pt x="4202678" y="4745641"/>
                </a:lnTo>
                <a:lnTo>
                  <a:pt x="0" y="47456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</a:t>
            </a:r>
            <a:r>
              <a:rPr lang="en-US" dirty="0">
                <a:solidFill>
                  <a:schemeClr val="accent2"/>
                </a:solidFill>
              </a:rPr>
              <a:t>Style</a:t>
            </a:r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876FAE49-1BE2-4A20-A5AC-15444A606BD9}"/>
              </a:ext>
            </a:extLst>
          </p:cNvPr>
          <p:cNvGrpSpPr/>
          <p:nvPr/>
        </p:nvGrpSpPr>
        <p:grpSpPr>
          <a:xfrm>
            <a:off x="8431939" y="1694791"/>
            <a:ext cx="1584176" cy="4723042"/>
            <a:chOff x="6471827" y="627534"/>
            <a:chExt cx="1298611" cy="4144897"/>
          </a:xfrm>
        </p:grpSpPr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DE783F32-7CF7-4899-8CA0-AE3C55659766}"/>
                </a:ext>
              </a:extLst>
            </p:cNvPr>
            <p:cNvSpPr/>
            <p:nvPr/>
          </p:nvSpPr>
          <p:spPr>
            <a:xfrm rot="1887332">
              <a:off x="6471827" y="3934512"/>
              <a:ext cx="1298611" cy="837919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Group 56">
              <a:extLst>
                <a:ext uri="{FF2B5EF4-FFF2-40B4-BE49-F238E27FC236}">
                  <a16:creationId xmlns:a16="http://schemas.microsoft.com/office/drawing/2014/main" id="{C55AC786-1BDF-42F0-A8D0-24CB969C280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8" name="Freeform 57">
                <a:extLst>
                  <a:ext uri="{FF2B5EF4-FFF2-40B4-BE49-F238E27FC236}">
                    <a16:creationId xmlns:a16="http://schemas.microsoft.com/office/drawing/2014/main" id="{AAF36A6C-28CD-4E58-9C9B-DBCAAD1D2040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9" name="Freeform 58">
                <a:extLst>
                  <a:ext uri="{FF2B5EF4-FFF2-40B4-BE49-F238E27FC236}">
                    <a16:creationId xmlns:a16="http://schemas.microsoft.com/office/drawing/2014/main" id="{0492545A-836B-474B-840A-D6607C1197B3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Freeform 59">
                <a:extLst>
                  <a:ext uri="{FF2B5EF4-FFF2-40B4-BE49-F238E27FC236}">
                    <a16:creationId xmlns:a16="http://schemas.microsoft.com/office/drawing/2014/main" id="{71B50B42-C215-4B37-98B5-AB9083B61D15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Freeform 60">
                <a:extLst>
                  <a:ext uri="{FF2B5EF4-FFF2-40B4-BE49-F238E27FC236}">
                    <a16:creationId xmlns:a16="http://schemas.microsoft.com/office/drawing/2014/main" id="{AFD0F877-A56A-4A81-A6CD-49C767F47B48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1AC02B97-A7B4-42B7-960D-3A4BF6A8E76C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2">
                <a:extLst>
                  <a:ext uri="{FF2B5EF4-FFF2-40B4-BE49-F238E27FC236}">
                    <a16:creationId xmlns:a16="http://schemas.microsoft.com/office/drawing/2014/main" id="{3BA64EA1-B48C-4FAE-B64B-BE25703AE951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3">
                <a:extLst>
                  <a:ext uri="{FF2B5EF4-FFF2-40B4-BE49-F238E27FC236}">
                    <a16:creationId xmlns:a16="http://schemas.microsoft.com/office/drawing/2014/main" id="{A0C99E6F-0BB7-48F9-83DC-6E9BCADC6C6E}"/>
                  </a:ext>
                </a:extLst>
              </p:cNvPr>
              <p:cNvSpPr/>
              <p:nvPr/>
            </p:nvSpPr>
            <p:spPr>
              <a:xfrm>
                <a:off x="2637394" y="1199203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Freeform 64">
                <a:extLst>
                  <a:ext uri="{FF2B5EF4-FFF2-40B4-BE49-F238E27FC236}">
                    <a16:creationId xmlns:a16="http://schemas.microsoft.com/office/drawing/2014/main" id="{81D9F52F-643F-473B-85DB-0E188F62EF30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Freeform 65">
                <a:extLst>
                  <a:ext uri="{FF2B5EF4-FFF2-40B4-BE49-F238E27FC236}">
                    <a16:creationId xmlns:a16="http://schemas.microsoft.com/office/drawing/2014/main" id="{CF9B7FA8-77EF-44D1-A634-37F5D2C2FD02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6">
                <a:extLst>
                  <a:ext uri="{FF2B5EF4-FFF2-40B4-BE49-F238E27FC236}">
                    <a16:creationId xmlns:a16="http://schemas.microsoft.com/office/drawing/2014/main" id="{0CB07FA6-DA91-4691-B5DB-3ED3F556460A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7">
                <a:extLst>
                  <a:ext uri="{FF2B5EF4-FFF2-40B4-BE49-F238E27FC236}">
                    <a16:creationId xmlns:a16="http://schemas.microsoft.com/office/drawing/2014/main" id="{5AC2F3BE-04EB-47BB-8B3F-CD417629762D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19D9291F-34D7-404C-A192-B981B613DA2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9712594F-5D39-48B5-8B0C-FDBDCB1E6246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A134934-32DE-4862-97E2-1F66BCBC9432}"/>
              </a:ext>
            </a:extLst>
          </p:cNvPr>
          <p:cNvGrpSpPr/>
          <p:nvPr/>
        </p:nvGrpSpPr>
        <p:grpSpPr>
          <a:xfrm>
            <a:off x="1105394" y="1728989"/>
            <a:ext cx="7319981" cy="1165645"/>
            <a:chOff x="905087" y="1676237"/>
            <a:chExt cx="5688631" cy="116564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8229BA-20A7-453A-82D5-C50453D842DA}"/>
                </a:ext>
              </a:extLst>
            </p:cNvPr>
            <p:cNvSpPr txBox="1"/>
            <p:nvPr/>
          </p:nvSpPr>
          <p:spPr>
            <a:xfrm>
              <a:off x="905087" y="1676237"/>
              <a:ext cx="5688631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71E7D71-E4AA-4E8B-9745-03A1287F856D}"/>
                </a:ext>
              </a:extLst>
            </p:cNvPr>
            <p:cNvSpPr txBox="1"/>
            <p:nvPr/>
          </p:nvSpPr>
          <p:spPr>
            <a:xfrm>
              <a:off x="905087" y="2010885"/>
              <a:ext cx="56886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Get a modern PowerPoint  Presentation that is beautifully designed. You can simply impress your audience and add a unique zing and appeal to your Presentations. Easy to change colors, photos.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Oval 4">
            <a:extLst>
              <a:ext uri="{FF2B5EF4-FFF2-40B4-BE49-F238E27FC236}">
                <a16:creationId xmlns:a16="http://schemas.microsoft.com/office/drawing/2014/main" id="{C77141B3-F71F-4435-BA2E-690B13D3E457}"/>
              </a:ext>
            </a:extLst>
          </p:cNvPr>
          <p:cNvSpPr/>
          <p:nvPr/>
        </p:nvSpPr>
        <p:spPr>
          <a:xfrm>
            <a:off x="1177400" y="3037577"/>
            <a:ext cx="864000" cy="8640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2C4AB29-8651-423F-AAA5-521996D9800A}"/>
              </a:ext>
            </a:extLst>
          </p:cNvPr>
          <p:cNvGrpSpPr/>
          <p:nvPr/>
        </p:nvGrpSpPr>
        <p:grpSpPr>
          <a:xfrm>
            <a:off x="2163479" y="3101002"/>
            <a:ext cx="5788003" cy="706854"/>
            <a:chOff x="1963173" y="3101002"/>
            <a:chExt cx="4630544" cy="70685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032E1E-9FDD-4BC0-B2F2-7648CCDF80C8}"/>
                </a:ext>
              </a:extLst>
            </p:cNvPr>
            <p:cNvSpPr txBox="1"/>
            <p:nvPr/>
          </p:nvSpPr>
          <p:spPr>
            <a:xfrm>
              <a:off x="1963173" y="3101002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7F9F26-DB6C-474E-947D-FBF481DD37F6}"/>
                </a:ext>
              </a:extLst>
            </p:cNvPr>
            <p:cNvSpPr txBox="1"/>
            <p:nvPr/>
          </p:nvSpPr>
          <p:spPr>
            <a:xfrm>
              <a:off x="1963173" y="3346191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Oval 77">
            <a:extLst>
              <a:ext uri="{FF2B5EF4-FFF2-40B4-BE49-F238E27FC236}">
                <a16:creationId xmlns:a16="http://schemas.microsoft.com/office/drawing/2014/main" id="{BE2FCA15-12BB-46CF-8238-8C6527EE7DE6}"/>
              </a:ext>
            </a:extLst>
          </p:cNvPr>
          <p:cNvSpPr/>
          <p:nvPr/>
        </p:nvSpPr>
        <p:spPr>
          <a:xfrm>
            <a:off x="1177400" y="4109268"/>
            <a:ext cx="864000" cy="8640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0FE0BB4-8A27-49C5-B486-CE212F9C983B}"/>
              </a:ext>
            </a:extLst>
          </p:cNvPr>
          <p:cNvGrpSpPr/>
          <p:nvPr/>
        </p:nvGrpSpPr>
        <p:grpSpPr>
          <a:xfrm>
            <a:off x="2163479" y="4172693"/>
            <a:ext cx="5788003" cy="706854"/>
            <a:chOff x="1963173" y="4172693"/>
            <a:chExt cx="4630544" cy="70685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DC3359-3AD2-4F19-AE5E-6C8DCB84DE36}"/>
                </a:ext>
              </a:extLst>
            </p:cNvPr>
            <p:cNvSpPr txBox="1"/>
            <p:nvPr/>
          </p:nvSpPr>
          <p:spPr>
            <a:xfrm>
              <a:off x="1963173" y="4172693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08F0997-3E17-4F99-AA1E-5011A20BDCEB}"/>
                </a:ext>
              </a:extLst>
            </p:cNvPr>
            <p:cNvSpPr txBox="1"/>
            <p:nvPr/>
          </p:nvSpPr>
          <p:spPr>
            <a:xfrm>
              <a:off x="1963173" y="4417882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Oval 81">
            <a:extLst>
              <a:ext uri="{FF2B5EF4-FFF2-40B4-BE49-F238E27FC236}">
                <a16:creationId xmlns:a16="http://schemas.microsoft.com/office/drawing/2014/main" id="{4C726F3C-582D-467C-B8EE-51AC663DF191}"/>
              </a:ext>
            </a:extLst>
          </p:cNvPr>
          <p:cNvSpPr/>
          <p:nvPr/>
        </p:nvSpPr>
        <p:spPr>
          <a:xfrm>
            <a:off x="1177400" y="5180958"/>
            <a:ext cx="864000" cy="8640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5BD4C39-4227-4786-9F10-D7D498B5CCD0}"/>
              </a:ext>
            </a:extLst>
          </p:cNvPr>
          <p:cNvGrpSpPr/>
          <p:nvPr/>
        </p:nvGrpSpPr>
        <p:grpSpPr>
          <a:xfrm>
            <a:off x="2163479" y="5244384"/>
            <a:ext cx="5788003" cy="706854"/>
            <a:chOff x="1963173" y="5244384"/>
            <a:chExt cx="4630544" cy="70685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D83B92F-E0C9-428E-BC69-926AFC5348B0}"/>
                </a:ext>
              </a:extLst>
            </p:cNvPr>
            <p:cNvSpPr txBox="1"/>
            <p:nvPr/>
          </p:nvSpPr>
          <p:spPr>
            <a:xfrm>
              <a:off x="1963173" y="5244384"/>
              <a:ext cx="46305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444A68-89FA-4031-B831-2B691B276529}"/>
                </a:ext>
              </a:extLst>
            </p:cNvPr>
            <p:cNvSpPr txBox="1"/>
            <p:nvPr/>
          </p:nvSpPr>
          <p:spPr>
            <a:xfrm>
              <a:off x="1963173" y="5489573"/>
              <a:ext cx="4630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6" name="Block Arc 25">
            <a:extLst>
              <a:ext uri="{FF2B5EF4-FFF2-40B4-BE49-F238E27FC236}">
                <a16:creationId xmlns:a16="http://schemas.microsoft.com/office/drawing/2014/main" id="{0120D500-50B7-4723-9160-B07827B04A9B}"/>
              </a:ext>
            </a:extLst>
          </p:cNvPr>
          <p:cNvSpPr>
            <a:spLocks noChangeAspect="1"/>
          </p:cNvSpPr>
          <p:nvPr/>
        </p:nvSpPr>
        <p:spPr>
          <a:xfrm>
            <a:off x="1467511" y="4336328"/>
            <a:ext cx="283779" cy="40997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30F656E1-1A25-421B-8E69-5BCDC3775D7B}"/>
              </a:ext>
            </a:extLst>
          </p:cNvPr>
          <p:cNvSpPr>
            <a:spLocks noChangeAspect="1"/>
          </p:cNvSpPr>
          <p:nvPr/>
        </p:nvSpPr>
        <p:spPr>
          <a:xfrm>
            <a:off x="1418448" y="32770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자유형 151">
            <a:extLst>
              <a:ext uri="{FF2B5EF4-FFF2-40B4-BE49-F238E27FC236}">
                <a16:creationId xmlns:a16="http://schemas.microsoft.com/office/drawing/2014/main" id="{F322FB36-A20E-4BF4-AFAC-34C7BAA82EA4}"/>
              </a:ext>
            </a:extLst>
          </p:cNvPr>
          <p:cNvSpPr/>
          <p:nvPr/>
        </p:nvSpPr>
        <p:spPr>
          <a:xfrm>
            <a:off x="1402360" y="5395703"/>
            <a:ext cx="414080" cy="434606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85399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6736" y="902272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</a:rPr>
              <a:t>Columns 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A42A25-0609-4DBB-BEF2-DDA72351A855}"/>
              </a:ext>
            </a:extLst>
          </p:cNvPr>
          <p:cNvSpPr/>
          <p:nvPr/>
        </p:nvSpPr>
        <p:spPr>
          <a:xfrm>
            <a:off x="4310743" y="672737"/>
            <a:ext cx="6983070" cy="5512526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E909E0-3434-406E-BAB5-D751CE895C1D}"/>
              </a:ext>
            </a:extLst>
          </p:cNvPr>
          <p:cNvGrpSpPr/>
          <p:nvPr/>
        </p:nvGrpSpPr>
        <p:grpSpPr>
          <a:xfrm>
            <a:off x="4826996" y="2082906"/>
            <a:ext cx="6466818" cy="3726872"/>
            <a:chOff x="2153463" y="1916832"/>
            <a:chExt cx="7911017" cy="37268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A768B2-CECD-450D-9757-3F5FF3675D43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222394-8C76-41FF-A5D2-8336639BD747}"/>
                </a:ext>
              </a:extLst>
            </p:cNvPr>
            <p:cNvSpPr txBox="1"/>
            <p:nvPr/>
          </p:nvSpPr>
          <p:spPr>
            <a:xfrm>
              <a:off x="2153463" y="2781382"/>
              <a:ext cx="791101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 and appeal to your Presentations. I hope and I believe that this Template will your Time, Money and Reputation.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33276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15445" y="916157"/>
            <a:ext cx="57053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</a:rPr>
              <a:t>Columns 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A42A25-0609-4DBB-BEF2-DDA72351A855}"/>
              </a:ext>
            </a:extLst>
          </p:cNvPr>
          <p:cNvSpPr/>
          <p:nvPr/>
        </p:nvSpPr>
        <p:spPr>
          <a:xfrm>
            <a:off x="4310743" y="4251875"/>
            <a:ext cx="6983070" cy="1933388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E909E0-3434-406E-BAB5-D751CE895C1D}"/>
              </a:ext>
            </a:extLst>
          </p:cNvPr>
          <p:cNvGrpSpPr/>
          <p:nvPr/>
        </p:nvGrpSpPr>
        <p:grpSpPr>
          <a:xfrm>
            <a:off x="4826995" y="2082906"/>
            <a:ext cx="6466818" cy="1735744"/>
            <a:chOff x="2153463" y="1916832"/>
            <a:chExt cx="7911017" cy="17357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A768B2-CECD-450D-9757-3F5FF3675D43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222394-8C76-41FF-A5D2-8336639BD747}"/>
                </a:ext>
              </a:extLst>
            </p:cNvPr>
            <p:cNvSpPr txBox="1"/>
            <p:nvPr/>
          </p:nvSpPr>
          <p:spPr>
            <a:xfrm>
              <a:off x="2153463" y="2267581"/>
              <a:ext cx="791101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sp>
        <p:nvSpPr>
          <p:cNvPr id="7" name="Rectangle 4">
            <a:extLst>
              <a:ext uri="{FF2B5EF4-FFF2-40B4-BE49-F238E27FC236}">
                <a16:creationId xmlns:a16="http://schemas.microsoft.com/office/drawing/2014/main" id="{E5AFF40E-370C-4B59-B055-3F4FF72405B2}"/>
              </a:ext>
            </a:extLst>
          </p:cNvPr>
          <p:cNvSpPr/>
          <p:nvPr/>
        </p:nvSpPr>
        <p:spPr>
          <a:xfrm>
            <a:off x="4310743" y="1980762"/>
            <a:ext cx="6983070" cy="1933388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4B05E20-216E-4D98-AF94-D741A7B9FFD7}"/>
              </a:ext>
            </a:extLst>
          </p:cNvPr>
          <p:cNvGrpSpPr/>
          <p:nvPr/>
        </p:nvGrpSpPr>
        <p:grpSpPr>
          <a:xfrm>
            <a:off x="4826995" y="4350697"/>
            <a:ext cx="6466818" cy="1735744"/>
            <a:chOff x="2153463" y="1916832"/>
            <a:chExt cx="7911017" cy="173574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ADB29D-BB0B-40B9-B89A-428567051EE9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147499-28B4-42CC-93EA-523CDBE2A57A}"/>
                </a:ext>
              </a:extLst>
            </p:cNvPr>
            <p:cNvSpPr txBox="1"/>
            <p:nvPr/>
          </p:nvSpPr>
          <p:spPr>
            <a:xfrm>
              <a:off x="2153463" y="2267581"/>
              <a:ext cx="791101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5414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23" name="Group 3">
            <a:extLst>
              <a:ext uri="{FF2B5EF4-FFF2-40B4-BE49-F238E27FC236}">
                <a16:creationId xmlns:a16="http://schemas.microsoft.com/office/drawing/2014/main" id="{4770E2C5-DEAB-4C02-AF98-F3E4469A2AAA}"/>
              </a:ext>
            </a:extLst>
          </p:cNvPr>
          <p:cNvGrpSpPr/>
          <p:nvPr/>
        </p:nvGrpSpPr>
        <p:grpSpPr>
          <a:xfrm>
            <a:off x="9797143" y="806101"/>
            <a:ext cx="1891018" cy="5637857"/>
            <a:chOff x="6471827" y="627534"/>
            <a:chExt cx="1298611" cy="4144897"/>
          </a:xfrm>
        </p:grpSpPr>
        <p:sp>
          <p:nvSpPr>
            <p:cNvPr id="24" name="Oval 2">
              <a:extLst>
                <a:ext uri="{FF2B5EF4-FFF2-40B4-BE49-F238E27FC236}">
                  <a16:creationId xmlns:a16="http://schemas.microsoft.com/office/drawing/2014/main" id="{6B932F90-2D20-46EC-A783-5EF4748454C0}"/>
                </a:ext>
              </a:extLst>
            </p:cNvPr>
            <p:cNvSpPr/>
            <p:nvPr/>
          </p:nvSpPr>
          <p:spPr>
            <a:xfrm rot="1887332">
              <a:off x="6471827" y="3934512"/>
              <a:ext cx="1298611" cy="837919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Group 56">
              <a:extLst>
                <a:ext uri="{FF2B5EF4-FFF2-40B4-BE49-F238E27FC236}">
                  <a16:creationId xmlns:a16="http://schemas.microsoft.com/office/drawing/2014/main" id="{44856547-1411-4838-B01F-8DB2CF688108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26" name="Freeform 57">
                <a:extLst>
                  <a:ext uri="{FF2B5EF4-FFF2-40B4-BE49-F238E27FC236}">
                    <a16:creationId xmlns:a16="http://schemas.microsoft.com/office/drawing/2014/main" id="{711F682E-C128-46BA-A82C-D33695D8E871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27" name="Freeform 58">
                <a:extLst>
                  <a:ext uri="{FF2B5EF4-FFF2-40B4-BE49-F238E27FC236}">
                    <a16:creationId xmlns:a16="http://schemas.microsoft.com/office/drawing/2014/main" id="{13ABDA5E-1A07-4772-84AE-4758AC9C7104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Freeform 59">
                <a:extLst>
                  <a:ext uri="{FF2B5EF4-FFF2-40B4-BE49-F238E27FC236}">
                    <a16:creationId xmlns:a16="http://schemas.microsoft.com/office/drawing/2014/main" id="{7E7B1A00-DF67-4D78-B2DA-9378DB232E9C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Freeform 60">
                <a:extLst>
                  <a:ext uri="{FF2B5EF4-FFF2-40B4-BE49-F238E27FC236}">
                    <a16:creationId xmlns:a16="http://schemas.microsoft.com/office/drawing/2014/main" id="{9C4C6007-55E0-4020-BA61-E540B9BACFA9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Freeform 61">
                <a:extLst>
                  <a:ext uri="{FF2B5EF4-FFF2-40B4-BE49-F238E27FC236}">
                    <a16:creationId xmlns:a16="http://schemas.microsoft.com/office/drawing/2014/main" id="{05CFB09B-2D2B-497B-A17A-649D68205C0D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Freeform 62">
                <a:extLst>
                  <a:ext uri="{FF2B5EF4-FFF2-40B4-BE49-F238E27FC236}">
                    <a16:creationId xmlns:a16="http://schemas.microsoft.com/office/drawing/2014/main" id="{BA02B97C-0D9D-471F-AA47-9D6B63542FE7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Freeform 63">
                <a:extLst>
                  <a:ext uri="{FF2B5EF4-FFF2-40B4-BE49-F238E27FC236}">
                    <a16:creationId xmlns:a16="http://schemas.microsoft.com/office/drawing/2014/main" id="{4C4A20D8-09C5-43C3-BD70-54F956218CB7}"/>
                  </a:ext>
                </a:extLst>
              </p:cNvPr>
              <p:cNvSpPr/>
              <p:nvPr/>
            </p:nvSpPr>
            <p:spPr>
              <a:xfrm>
                <a:off x="2637394" y="1199203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Freeform 64">
                <a:extLst>
                  <a:ext uri="{FF2B5EF4-FFF2-40B4-BE49-F238E27FC236}">
                    <a16:creationId xmlns:a16="http://schemas.microsoft.com/office/drawing/2014/main" id="{26AFBA26-0B43-42B4-BCB0-6BAF5E537203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Freeform 65">
                <a:extLst>
                  <a:ext uri="{FF2B5EF4-FFF2-40B4-BE49-F238E27FC236}">
                    <a16:creationId xmlns:a16="http://schemas.microsoft.com/office/drawing/2014/main" id="{EDEB40DD-0F2D-4337-AF26-97D38B19335C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Freeform 66">
                <a:extLst>
                  <a:ext uri="{FF2B5EF4-FFF2-40B4-BE49-F238E27FC236}">
                    <a16:creationId xmlns:a16="http://schemas.microsoft.com/office/drawing/2014/main" id="{9A5B6058-670E-46E7-8A8C-355059E621BC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Freeform 67">
                <a:extLst>
                  <a:ext uri="{FF2B5EF4-FFF2-40B4-BE49-F238E27FC236}">
                    <a16:creationId xmlns:a16="http://schemas.microsoft.com/office/drawing/2014/main" id="{B58D8EFC-5E13-41DB-8960-BFD7BBDCA5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Freeform 68">
                <a:extLst>
                  <a:ext uri="{FF2B5EF4-FFF2-40B4-BE49-F238E27FC236}">
                    <a16:creationId xmlns:a16="http://schemas.microsoft.com/office/drawing/2014/main" id="{47942F52-85B1-49A8-940B-9A4C5D8423DD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Freeform 69">
                <a:extLst>
                  <a:ext uri="{FF2B5EF4-FFF2-40B4-BE49-F238E27FC236}">
                    <a16:creationId xmlns:a16="http://schemas.microsoft.com/office/drawing/2014/main" id="{65580BCB-BE4A-4B9A-A1F1-62CEDCB830B3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C6FDEA-A117-4BF2-B464-BA0D23ACE8B3}"/>
              </a:ext>
            </a:extLst>
          </p:cNvPr>
          <p:cNvGrpSpPr/>
          <p:nvPr/>
        </p:nvGrpSpPr>
        <p:grpSpPr>
          <a:xfrm>
            <a:off x="722513" y="4777561"/>
            <a:ext cx="2967056" cy="1641769"/>
            <a:chOff x="636603" y="1249477"/>
            <a:chExt cx="1675988" cy="927379"/>
          </a:xfrm>
        </p:grpSpPr>
        <p:sp>
          <p:nvSpPr>
            <p:cNvPr id="39" name="Rectangle 58">
              <a:extLst>
                <a:ext uri="{FF2B5EF4-FFF2-40B4-BE49-F238E27FC236}">
                  <a16:creationId xmlns:a16="http://schemas.microsoft.com/office/drawing/2014/main" id="{CB420688-6B4C-4B64-B206-8E9EC4AECCB9}"/>
                </a:ext>
              </a:extLst>
            </p:cNvPr>
            <p:cNvSpPr/>
            <p:nvPr/>
          </p:nvSpPr>
          <p:spPr>
            <a:xfrm rot="16200000" flipV="1">
              <a:off x="1414761" y="1169674"/>
              <a:ext cx="151200" cy="12868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Rectangle 59">
              <a:extLst>
                <a:ext uri="{FF2B5EF4-FFF2-40B4-BE49-F238E27FC236}">
                  <a16:creationId xmlns:a16="http://schemas.microsoft.com/office/drawing/2014/main" id="{AF991282-1C51-448E-830A-DDC7C2896046}"/>
                </a:ext>
              </a:extLst>
            </p:cNvPr>
            <p:cNvSpPr/>
            <p:nvPr/>
          </p:nvSpPr>
          <p:spPr>
            <a:xfrm rot="16200000" flipV="1">
              <a:off x="1414761" y="1017214"/>
              <a:ext cx="151200" cy="12868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Rectangle 60">
              <a:extLst>
                <a:ext uri="{FF2B5EF4-FFF2-40B4-BE49-F238E27FC236}">
                  <a16:creationId xmlns:a16="http://schemas.microsoft.com/office/drawing/2014/main" id="{3723A22A-72E5-4CF8-A81A-1904AEB81A89}"/>
                </a:ext>
              </a:extLst>
            </p:cNvPr>
            <p:cNvSpPr/>
            <p:nvPr/>
          </p:nvSpPr>
          <p:spPr>
            <a:xfrm rot="16200000" flipV="1">
              <a:off x="1414775" y="864757"/>
              <a:ext cx="151200" cy="1286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Rectangle 61">
              <a:extLst>
                <a:ext uri="{FF2B5EF4-FFF2-40B4-BE49-F238E27FC236}">
                  <a16:creationId xmlns:a16="http://schemas.microsoft.com/office/drawing/2014/main" id="{EE7C23CF-8C7B-4147-A268-D913566979AA}"/>
                </a:ext>
              </a:extLst>
            </p:cNvPr>
            <p:cNvSpPr/>
            <p:nvPr/>
          </p:nvSpPr>
          <p:spPr>
            <a:xfrm rot="16200000" flipV="1">
              <a:off x="1414761" y="721007"/>
              <a:ext cx="151200" cy="12868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Rectangle 62">
              <a:extLst>
                <a:ext uri="{FF2B5EF4-FFF2-40B4-BE49-F238E27FC236}">
                  <a16:creationId xmlns:a16="http://schemas.microsoft.com/office/drawing/2014/main" id="{B4D8AEEE-DF4B-441F-9F25-483D4BD179D9}"/>
                </a:ext>
              </a:extLst>
            </p:cNvPr>
            <p:cNvSpPr/>
            <p:nvPr/>
          </p:nvSpPr>
          <p:spPr>
            <a:xfrm rot="16200000" flipV="1">
              <a:off x="1395344" y="1326116"/>
              <a:ext cx="151200" cy="12868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4" name="Group 13">
              <a:extLst>
                <a:ext uri="{FF2B5EF4-FFF2-40B4-BE49-F238E27FC236}">
                  <a16:creationId xmlns:a16="http://schemas.microsoft.com/office/drawing/2014/main" id="{E39ECDC6-349F-4403-9E4A-D3038E414038}"/>
                </a:ext>
              </a:extLst>
            </p:cNvPr>
            <p:cNvGrpSpPr/>
            <p:nvPr/>
          </p:nvGrpSpPr>
          <p:grpSpPr>
            <a:xfrm>
              <a:off x="636603" y="1249477"/>
              <a:ext cx="1675988" cy="927379"/>
              <a:chOff x="1835696" y="2493540"/>
              <a:chExt cx="4684858" cy="259228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5" name="Rounded Rectangle 3">
                <a:extLst>
                  <a:ext uri="{FF2B5EF4-FFF2-40B4-BE49-F238E27FC236}">
                    <a16:creationId xmlns:a16="http://schemas.microsoft.com/office/drawing/2014/main" id="{C9E9409F-7B36-4720-8F35-7B38CA223396}"/>
                  </a:ext>
                </a:extLst>
              </p:cNvPr>
              <p:cNvSpPr/>
              <p:nvPr userDrawn="1"/>
            </p:nvSpPr>
            <p:spPr>
              <a:xfrm>
                <a:off x="2335414" y="2493540"/>
                <a:ext cx="3685422" cy="2373661"/>
              </a:xfrm>
              <a:custGeom>
                <a:avLst/>
                <a:gdLst/>
                <a:ahLst/>
                <a:cxnLst/>
                <a:rect l="l" t="t" r="r" b="b"/>
                <a:pathLst>
                  <a:path w="4248472" h="2736304">
                    <a:moveTo>
                      <a:pt x="144016" y="144016"/>
                    </a:moveTo>
                    <a:lnTo>
                      <a:pt x="144016" y="2520280"/>
                    </a:lnTo>
                    <a:lnTo>
                      <a:pt x="4104456" y="2520280"/>
                    </a:lnTo>
                    <a:lnTo>
                      <a:pt x="4104456" y="144016"/>
                    </a:lnTo>
                    <a:close/>
                    <a:moveTo>
                      <a:pt x="119332" y="0"/>
                    </a:moveTo>
                    <a:lnTo>
                      <a:pt x="4129140" y="0"/>
                    </a:lnTo>
                    <a:cubicBezTo>
                      <a:pt x="4195045" y="0"/>
                      <a:pt x="4248472" y="53427"/>
                      <a:pt x="4248472" y="119332"/>
                    </a:cubicBezTo>
                    <a:lnTo>
                      <a:pt x="4248472" y="2736304"/>
                    </a:lnTo>
                    <a:lnTo>
                      <a:pt x="0" y="2736304"/>
                    </a:lnTo>
                    <a:lnTo>
                      <a:pt x="0" y="119332"/>
                    </a:lnTo>
                    <a:cubicBezTo>
                      <a:pt x="0" y="53427"/>
                      <a:pt x="53427" y="0"/>
                      <a:pt x="119332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6" name="Rectangle 44">
                <a:extLst>
                  <a:ext uri="{FF2B5EF4-FFF2-40B4-BE49-F238E27FC236}">
                    <a16:creationId xmlns:a16="http://schemas.microsoft.com/office/drawing/2014/main" id="{505BAB48-7F97-47BF-82C5-5E95950CADA1}"/>
                  </a:ext>
                </a:extLst>
              </p:cNvPr>
              <p:cNvSpPr/>
              <p:nvPr userDrawn="1"/>
            </p:nvSpPr>
            <p:spPr>
              <a:xfrm>
                <a:off x="1835696" y="4867201"/>
                <a:ext cx="4684858" cy="124930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7" name="Trapezoid 45">
                <a:extLst>
                  <a:ext uri="{FF2B5EF4-FFF2-40B4-BE49-F238E27FC236}">
                    <a16:creationId xmlns:a16="http://schemas.microsoft.com/office/drawing/2014/main" id="{CF3678A9-2072-4B1B-9EAE-AC1F58BFD569}"/>
                  </a:ext>
                </a:extLst>
              </p:cNvPr>
              <p:cNvSpPr/>
              <p:nvPr userDrawn="1"/>
            </p:nvSpPr>
            <p:spPr>
              <a:xfrm rot="10800000">
                <a:off x="1835696" y="4992131"/>
                <a:ext cx="4684858" cy="93697"/>
              </a:xfrm>
              <a:prstGeom prst="trapezoid">
                <a:avLst>
                  <a:gd name="adj" fmla="val 129851"/>
                </a:avLst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48" name="Rectangle 42">
                <a:extLst>
                  <a:ext uri="{FF2B5EF4-FFF2-40B4-BE49-F238E27FC236}">
                    <a16:creationId xmlns:a16="http://schemas.microsoft.com/office/drawing/2014/main" id="{4CD7502E-B3BF-4979-87F5-9997494E7E07}"/>
                  </a:ext>
                </a:extLst>
              </p:cNvPr>
              <p:cNvSpPr/>
              <p:nvPr userDrawn="1"/>
            </p:nvSpPr>
            <p:spPr>
              <a:xfrm>
                <a:off x="3929549" y="4904844"/>
                <a:ext cx="497151" cy="45093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grpSp>
        <p:nvGrpSpPr>
          <p:cNvPr id="50" name="Group 19">
            <a:extLst>
              <a:ext uri="{FF2B5EF4-FFF2-40B4-BE49-F238E27FC236}">
                <a16:creationId xmlns:a16="http://schemas.microsoft.com/office/drawing/2014/main" id="{32521FF7-46CD-4123-8A62-3E20DF862C1F}"/>
              </a:ext>
            </a:extLst>
          </p:cNvPr>
          <p:cNvGrpSpPr/>
          <p:nvPr/>
        </p:nvGrpSpPr>
        <p:grpSpPr>
          <a:xfrm>
            <a:off x="1723932" y="3112622"/>
            <a:ext cx="720406" cy="701845"/>
            <a:chOff x="5111839" y="5139075"/>
            <a:chExt cx="1080000" cy="1052174"/>
          </a:xfrm>
          <a:solidFill>
            <a:schemeClr val="accent4"/>
          </a:solidFill>
        </p:grpSpPr>
        <p:sp>
          <p:nvSpPr>
            <p:cNvPr id="51" name="Rounded Rectangle 7">
              <a:extLst>
                <a:ext uri="{FF2B5EF4-FFF2-40B4-BE49-F238E27FC236}">
                  <a16:creationId xmlns:a16="http://schemas.microsoft.com/office/drawing/2014/main" id="{50451279-E833-4BE0-9DEF-D55FA21316A0}"/>
                </a:ext>
              </a:extLst>
            </p:cNvPr>
            <p:cNvSpPr/>
            <p:nvPr/>
          </p:nvSpPr>
          <p:spPr>
            <a:xfrm>
              <a:off x="5111839" y="5139075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2" name="Rounded Rectangle 14">
              <a:extLst>
                <a:ext uri="{FF2B5EF4-FFF2-40B4-BE49-F238E27FC236}">
                  <a16:creationId xmlns:a16="http://schemas.microsoft.com/office/drawing/2014/main" id="{B999386C-37A5-4C50-9991-87C64D1411D3}"/>
                </a:ext>
              </a:extLst>
            </p:cNvPr>
            <p:cNvSpPr/>
            <p:nvPr/>
          </p:nvSpPr>
          <p:spPr>
            <a:xfrm>
              <a:off x="5111839" y="5383808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4" name="Rounded Rectangle 15">
              <a:extLst>
                <a:ext uri="{FF2B5EF4-FFF2-40B4-BE49-F238E27FC236}">
                  <a16:creationId xmlns:a16="http://schemas.microsoft.com/office/drawing/2014/main" id="{98BCB8F8-1DE7-4BE2-8C15-4C3CD1FB7422}"/>
                </a:ext>
              </a:extLst>
            </p:cNvPr>
            <p:cNvSpPr/>
            <p:nvPr/>
          </p:nvSpPr>
          <p:spPr>
            <a:xfrm>
              <a:off x="5111839" y="5628541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Chord 8">
              <a:extLst>
                <a:ext uri="{FF2B5EF4-FFF2-40B4-BE49-F238E27FC236}">
                  <a16:creationId xmlns:a16="http://schemas.microsoft.com/office/drawing/2014/main" id="{587707A1-27AF-4CBC-9A8D-FE315D549FB8}"/>
                </a:ext>
              </a:extLst>
            </p:cNvPr>
            <p:cNvSpPr/>
            <p:nvPr/>
          </p:nvSpPr>
          <p:spPr>
            <a:xfrm rot="19366553">
              <a:off x="5324020" y="5615837"/>
              <a:ext cx="698218" cy="575412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6" name="그룹 19">
            <a:extLst>
              <a:ext uri="{FF2B5EF4-FFF2-40B4-BE49-F238E27FC236}">
                <a16:creationId xmlns:a16="http://schemas.microsoft.com/office/drawing/2014/main" id="{0A3FAC71-1ADF-464F-AD64-2A65E8199166}"/>
              </a:ext>
            </a:extLst>
          </p:cNvPr>
          <p:cNvGrpSpPr>
            <a:grpSpLocks noChangeAspect="1"/>
          </p:cNvGrpSpPr>
          <p:nvPr/>
        </p:nvGrpSpPr>
        <p:grpSpPr>
          <a:xfrm>
            <a:off x="1064315" y="1126183"/>
            <a:ext cx="2039641" cy="203964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57" name="타원 4">
              <a:extLst>
                <a:ext uri="{FF2B5EF4-FFF2-40B4-BE49-F238E27FC236}">
                  <a16:creationId xmlns:a16="http://schemas.microsoft.com/office/drawing/2014/main" id="{249927A1-7757-4917-94AF-0CA5BA1979B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자유형 18">
              <a:extLst>
                <a:ext uri="{FF2B5EF4-FFF2-40B4-BE49-F238E27FC236}">
                  <a16:creationId xmlns:a16="http://schemas.microsoft.com/office/drawing/2014/main" id="{819D313A-CED3-4C91-B1BE-C85861F7E132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F6B3B8-E07D-4F6F-905F-06FC9AE078C7}"/>
              </a:ext>
            </a:extLst>
          </p:cNvPr>
          <p:cNvGrpSpPr/>
          <p:nvPr/>
        </p:nvGrpSpPr>
        <p:grpSpPr>
          <a:xfrm>
            <a:off x="4303492" y="3668805"/>
            <a:ext cx="4965552" cy="2899323"/>
            <a:chOff x="2732274" y="1570376"/>
            <a:chExt cx="7954910" cy="4644770"/>
          </a:xfrm>
        </p:grpSpPr>
        <p:grpSp>
          <p:nvGrpSpPr>
            <p:cNvPr id="59" name="그룹 19">
              <a:extLst>
                <a:ext uri="{FF2B5EF4-FFF2-40B4-BE49-F238E27FC236}">
                  <a16:creationId xmlns:a16="http://schemas.microsoft.com/office/drawing/2014/main" id="{16F993D0-5756-45DA-AC82-C1B3BED89361}"/>
                </a:ext>
              </a:extLst>
            </p:cNvPr>
            <p:cNvGrpSpPr>
              <a:grpSpLocks noChangeAspect="1"/>
            </p:cNvGrpSpPr>
            <p:nvPr/>
          </p:nvGrpSpPr>
          <p:grpSpPr>
            <a:xfrm rot="19800000">
              <a:off x="8240976" y="1570376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60" name="타원 4">
                <a:extLst>
                  <a:ext uri="{FF2B5EF4-FFF2-40B4-BE49-F238E27FC236}">
                    <a16:creationId xmlns:a16="http://schemas.microsoft.com/office/drawing/2014/main" id="{F665B738-F1CE-42AC-827A-F5E30370907A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자유형 18">
                <a:extLst>
                  <a:ext uri="{FF2B5EF4-FFF2-40B4-BE49-F238E27FC236}">
                    <a16:creationId xmlns:a16="http://schemas.microsoft.com/office/drawing/2014/main" id="{431F68A7-9F3D-4E10-8040-13958507CF0F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62" name="Picture 49" descr="E:\002-KIMS BUSINESS\000-B-KIMS-소스 분류-2014\02-OBJECTS-모컴-액션-이미지\05-모니터\01-imac-kims수정-모니터.png">
              <a:extLst>
                <a:ext uri="{FF2B5EF4-FFF2-40B4-BE49-F238E27FC236}">
                  <a16:creationId xmlns:a16="http://schemas.microsoft.com/office/drawing/2014/main" id="{84890BA8-EA08-472E-B496-E1527E5A69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732274" y="2212102"/>
              <a:ext cx="4221574" cy="40030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3" name="그림 개체 틀 2">
              <a:extLst>
                <a:ext uri="{FF2B5EF4-FFF2-40B4-BE49-F238E27FC236}">
                  <a16:creationId xmlns:a16="http://schemas.microsoft.com/office/drawing/2014/main" id="{60BF5AEC-619F-49D8-A84A-461BC4CEF9F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2920227" y="2396227"/>
              <a:ext cx="3845667" cy="2564084"/>
            </a:xfrm>
            <a:custGeom>
              <a:avLst/>
              <a:gdLst>
                <a:gd name="connsiteX0" fmla="*/ 0 w 4495800"/>
                <a:gd name="connsiteY0" fmla="*/ 0 h 2593057"/>
                <a:gd name="connsiteX1" fmla="*/ 4495800 w 4495800"/>
                <a:gd name="connsiteY1" fmla="*/ 0 h 2593057"/>
                <a:gd name="connsiteX2" fmla="*/ 4495800 w 4495800"/>
                <a:gd name="connsiteY2" fmla="*/ 2593057 h 2593057"/>
                <a:gd name="connsiteX3" fmla="*/ 0 w 4495800"/>
                <a:gd name="connsiteY3" fmla="*/ 2593057 h 2593057"/>
                <a:gd name="connsiteX4" fmla="*/ 0 w 4495800"/>
                <a:gd name="connsiteY4" fmla="*/ 0 h 2593057"/>
                <a:gd name="connsiteX0" fmla="*/ 0 w 4495800"/>
                <a:gd name="connsiteY0" fmla="*/ 656948 h 3250005"/>
                <a:gd name="connsiteX1" fmla="*/ 2951085 w 4495800"/>
                <a:gd name="connsiteY1" fmla="*/ 0 h 3250005"/>
                <a:gd name="connsiteX2" fmla="*/ 4495800 w 4495800"/>
                <a:gd name="connsiteY2" fmla="*/ 3250005 h 3250005"/>
                <a:gd name="connsiteX3" fmla="*/ 0 w 4495800"/>
                <a:gd name="connsiteY3" fmla="*/ 3250005 h 3250005"/>
                <a:gd name="connsiteX4" fmla="*/ 0 w 4495800"/>
                <a:gd name="connsiteY4" fmla="*/ 656948 h 3250005"/>
                <a:gd name="connsiteX0" fmla="*/ 106532 w 4602332"/>
                <a:gd name="connsiteY0" fmla="*/ 656948 h 3250005"/>
                <a:gd name="connsiteX1" fmla="*/ 3057617 w 4602332"/>
                <a:gd name="connsiteY1" fmla="*/ 0 h 3250005"/>
                <a:gd name="connsiteX2" fmla="*/ 4602332 w 4602332"/>
                <a:gd name="connsiteY2" fmla="*/ 3250005 h 3250005"/>
                <a:gd name="connsiteX3" fmla="*/ 0 w 4602332"/>
                <a:gd name="connsiteY3" fmla="*/ 2584180 h 3250005"/>
                <a:gd name="connsiteX4" fmla="*/ 106532 w 4602332"/>
                <a:gd name="connsiteY4" fmla="*/ 656948 h 3250005"/>
                <a:gd name="connsiteX0" fmla="*/ 106532 w 3057617"/>
                <a:gd name="connsiteY0" fmla="*/ 656948 h 2584180"/>
                <a:gd name="connsiteX1" fmla="*/ 3057617 w 3057617"/>
                <a:gd name="connsiteY1" fmla="*/ 0 h 2584180"/>
                <a:gd name="connsiteX2" fmla="*/ 2196483 w 3057617"/>
                <a:gd name="connsiteY2" fmla="*/ 2122541 h 2584180"/>
                <a:gd name="connsiteX3" fmla="*/ 0 w 3057617"/>
                <a:gd name="connsiteY3" fmla="*/ 2584180 h 2584180"/>
                <a:gd name="connsiteX4" fmla="*/ 106532 w 3057617"/>
                <a:gd name="connsiteY4" fmla="*/ 656948 h 2584180"/>
                <a:gd name="connsiteX0" fmla="*/ 106532 w 3057617"/>
                <a:gd name="connsiteY0" fmla="*/ 656948 h 2681834"/>
                <a:gd name="connsiteX1" fmla="*/ 3057617 w 3057617"/>
                <a:gd name="connsiteY1" fmla="*/ 0 h 2681834"/>
                <a:gd name="connsiteX2" fmla="*/ 2897819 w 3057617"/>
                <a:gd name="connsiteY2" fmla="*/ 2681834 h 2681834"/>
                <a:gd name="connsiteX3" fmla="*/ 0 w 3057617"/>
                <a:gd name="connsiteY3" fmla="*/ 2584180 h 2681834"/>
                <a:gd name="connsiteX4" fmla="*/ 106532 w 3057617"/>
                <a:gd name="connsiteY4" fmla="*/ 656948 h 2681834"/>
                <a:gd name="connsiteX0" fmla="*/ 0 w 2951085"/>
                <a:gd name="connsiteY0" fmla="*/ 656948 h 2681834"/>
                <a:gd name="connsiteX1" fmla="*/ 2951085 w 2951085"/>
                <a:gd name="connsiteY1" fmla="*/ 0 h 2681834"/>
                <a:gd name="connsiteX2" fmla="*/ 2791287 w 2951085"/>
                <a:gd name="connsiteY2" fmla="*/ 2681834 h 2681834"/>
                <a:gd name="connsiteX3" fmla="*/ 594804 w 2951085"/>
                <a:gd name="connsiteY3" fmla="*/ 2335605 h 2681834"/>
                <a:gd name="connsiteX4" fmla="*/ 0 w 2951085"/>
                <a:gd name="connsiteY4" fmla="*/ 656948 h 2681834"/>
                <a:gd name="connsiteX0" fmla="*/ 115409 w 3066494"/>
                <a:gd name="connsiteY0" fmla="*/ 656948 h 2681834"/>
                <a:gd name="connsiteX1" fmla="*/ 3066494 w 3066494"/>
                <a:gd name="connsiteY1" fmla="*/ 0 h 2681834"/>
                <a:gd name="connsiteX2" fmla="*/ 2906696 w 3066494"/>
                <a:gd name="connsiteY2" fmla="*/ 2681834 h 2681834"/>
                <a:gd name="connsiteX3" fmla="*/ 0 w 3066494"/>
                <a:gd name="connsiteY3" fmla="*/ 2557547 h 2681834"/>
                <a:gd name="connsiteX4" fmla="*/ 115409 w 3066494"/>
                <a:gd name="connsiteY4" fmla="*/ 656948 h 2681834"/>
                <a:gd name="connsiteX0" fmla="*/ 115409 w 2906696"/>
                <a:gd name="connsiteY0" fmla="*/ 292964 h 2317850"/>
                <a:gd name="connsiteX1" fmla="*/ 2853430 w 2906696"/>
                <a:gd name="connsiteY1" fmla="*/ 0 h 2317850"/>
                <a:gd name="connsiteX2" fmla="*/ 2906696 w 2906696"/>
                <a:gd name="connsiteY2" fmla="*/ 2317850 h 2317850"/>
                <a:gd name="connsiteX3" fmla="*/ 0 w 2906696"/>
                <a:gd name="connsiteY3" fmla="*/ 2193563 h 2317850"/>
                <a:gd name="connsiteX4" fmla="*/ 115409 w 2906696"/>
                <a:gd name="connsiteY4" fmla="*/ 292964 h 2317850"/>
                <a:gd name="connsiteX0" fmla="*/ 115409 w 3057617"/>
                <a:gd name="connsiteY0" fmla="*/ 648071 h 2672957"/>
                <a:gd name="connsiteX1" fmla="*/ 3057617 w 3057617"/>
                <a:gd name="connsiteY1" fmla="*/ 0 h 2672957"/>
                <a:gd name="connsiteX2" fmla="*/ 2906696 w 3057617"/>
                <a:gd name="connsiteY2" fmla="*/ 2672957 h 2672957"/>
                <a:gd name="connsiteX3" fmla="*/ 0 w 3057617"/>
                <a:gd name="connsiteY3" fmla="*/ 2548670 h 2672957"/>
                <a:gd name="connsiteX4" fmla="*/ 115409 w 3057617"/>
                <a:gd name="connsiteY4" fmla="*/ 648071 h 2672957"/>
                <a:gd name="connsiteX0" fmla="*/ 115409 w 2971257"/>
                <a:gd name="connsiteY0" fmla="*/ 510911 h 2535797"/>
                <a:gd name="connsiteX1" fmla="*/ 2971257 w 2971257"/>
                <a:gd name="connsiteY1" fmla="*/ 0 h 2535797"/>
                <a:gd name="connsiteX2" fmla="*/ 2906696 w 2971257"/>
                <a:gd name="connsiteY2" fmla="*/ 2535797 h 2535797"/>
                <a:gd name="connsiteX3" fmla="*/ 0 w 2971257"/>
                <a:gd name="connsiteY3" fmla="*/ 2411510 h 2535797"/>
                <a:gd name="connsiteX4" fmla="*/ 115409 w 2971257"/>
                <a:gd name="connsiteY4" fmla="*/ 510911 h 2535797"/>
                <a:gd name="connsiteX0" fmla="*/ 115409 w 3077937"/>
                <a:gd name="connsiteY0" fmla="*/ 668391 h 2693277"/>
                <a:gd name="connsiteX1" fmla="*/ 3077937 w 3077937"/>
                <a:gd name="connsiteY1" fmla="*/ 0 h 2693277"/>
                <a:gd name="connsiteX2" fmla="*/ 2906696 w 3077937"/>
                <a:gd name="connsiteY2" fmla="*/ 2693277 h 2693277"/>
                <a:gd name="connsiteX3" fmla="*/ 0 w 3077937"/>
                <a:gd name="connsiteY3" fmla="*/ 2568990 h 2693277"/>
                <a:gd name="connsiteX4" fmla="*/ 115409 w 3077937"/>
                <a:gd name="connsiteY4" fmla="*/ 668391 h 2693277"/>
                <a:gd name="connsiteX0" fmla="*/ 115409 w 3077937"/>
                <a:gd name="connsiteY0" fmla="*/ 668391 h 2568990"/>
                <a:gd name="connsiteX1" fmla="*/ 3077937 w 3077937"/>
                <a:gd name="connsiteY1" fmla="*/ 0 h 2568990"/>
                <a:gd name="connsiteX2" fmla="*/ 2769536 w 3077937"/>
                <a:gd name="connsiteY2" fmla="*/ 2535797 h 2568990"/>
                <a:gd name="connsiteX3" fmla="*/ 0 w 3077937"/>
                <a:gd name="connsiteY3" fmla="*/ 2568990 h 2568990"/>
                <a:gd name="connsiteX4" fmla="*/ 115409 w 3077937"/>
                <a:gd name="connsiteY4" fmla="*/ 668391 h 2568990"/>
                <a:gd name="connsiteX0" fmla="*/ 115409 w 3077937"/>
                <a:gd name="connsiteY0" fmla="*/ 668391 h 2693277"/>
                <a:gd name="connsiteX1" fmla="*/ 3077937 w 3077937"/>
                <a:gd name="connsiteY1" fmla="*/ 0 h 2693277"/>
                <a:gd name="connsiteX2" fmla="*/ 2916856 w 3077937"/>
                <a:gd name="connsiteY2" fmla="*/ 2693277 h 2693277"/>
                <a:gd name="connsiteX3" fmla="*/ 0 w 3077937"/>
                <a:gd name="connsiteY3" fmla="*/ 2568990 h 2693277"/>
                <a:gd name="connsiteX4" fmla="*/ 115409 w 3077937"/>
                <a:gd name="connsiteY4" fmla="*/ 668391 h 2693277"/>
                <a:gd name="connsiteX0" fmla="*/ 0 w 2962528"/>
                <a:gd name="connsiteY0" fmla="*/ 668391 h 2693277"/>
                <a:gd name="connsiteX1" fmla="*/ 2962528 w 2962528"/>
                <a:gd name="connsiteY1" fmla="*/ 0 h 2693277"/>
                <a:gd name="connsiteX2" fmla="*/ 2801447 w 2962528"/>
                <a:gd name="connsiteY2" fmla="*/ 2693277 h 2693277"/>
                <a:gd name="connsiteX3" fmla="*/ 331631 w 2962528"/>
                <a:gd name="connsiteY3" fmla="*/ 2289590 h 2693277"/>
                <a:gd name="connsiteX4" fmla="*/ 0 w 2962528"/>
                <a:gd name="connsiteY4" fmla="*/ 668391 h 2693277"/>
                <a:gd name="connsiteX0" fmla="*/ 120489 w 3083017"/>
                <a:gd name="connsiteY0" fmla="*/ 66839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120489 w 3083017"/>
                <a:gd name="connsiteY4" fmla="*/ 668391 h 2693277"/>
                <a:gd name="connsiteX0" fmla="*/ 262729 w 3083017"/>
                <a:gd name="connsiteY0" fmla="*/ 84111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262729 w 3083017"/>
                <a:gd name="connsiteY4" fmla="*/ 841111 h 2693277"/>
                <a:gd name="connsiteX0" fmla="*/ 105249 w 3083017"/>
                <a:gd name="connsiteY0" fmla="*/ 709031 h 2693277"/>
                <a:gd name="connsiteX1" fmla="*/ 3083017 w 3083017"/>
                <a:gd name="connsiteY1" fmla="*/ 0 h 2693277"/>
                <a:gd name="connsiteX2" fmla="*/ 2921936 w 3083017"/>
                <a:gd name="connsiteY2" fmla="*/ 2693277 h 2693277"/>
                <a:gd name="connsiteX3" fmla="*/ 0 w 3083017"/>
                <a:gd name="connsiteY3" fmla="*/ 2574070 h 2693277"/>
                <a:gd name="connsiteX4" fmla="*/ 105249 w 3083017"/>
                <a:gd name="connsiteY4" fmla="*/ 709031 h 26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3017" h="2693277">
                  <a:moveTo>
                    <a:pt x="105249" y="709031"/>
                  </a:moveTo>
                  <a:lnTo>
                    <a:pt x="3083017" y="0"/>
                  </a:lnTo>
                  <a:lnTo>
                    <a:pt x="2921936" y="2693277"/>
                  </a:lnTo>
                  <a:lnTo>
                    <a:pt x="0" y="2574070"/>
                  </a:lnTo>
                  <a:lnTo>
                    <a:pt x="105249" y="70903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5400">
              <a:noFill/>
            </a:ln>
            <a:effectLst/>
          </p:spPr>
          <p:txBody>
            <a:bodyPr vert="horz" lIns="91440" tIns="45720" rIns="91440" bIns="45720" rtlCol="0" anchor="ctr"/>
            <a:lstStyle>
              <a:defPPr>
                <a:defRPr lang="ko-KR"/>
              </a:defPPr>
              <a:lvl1pPr marL="0" indent="0" algn="ctr" defTabSz="914400" rtl="0" eaLnBrk="1" latinLnBrk="1" hangingPunct="1">
                <a:buFontTx/>
                <a:buNone/>
                <a:defRPr sz="1600" kern="1200">
                  <a:solidFill>
                    <a:schemeClr val="bg1">
                      <a:lumMod val="50000"/>
                    </a:schemeClr>
                  </a:solidFill>
                  <a:latin typeface="Arial" pitchFamily="34" charset="0"/>
                  <a:ea typeface="+mn-ea"/>
                  <a:cs typeface="Arial" pitchFamily="34" charset="0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+mn-lt"/>
              </a:endParaRPr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054B309F-12DD-43D3-9ACC-1C2DEE41BA9D}"/>
                </a:ext>
              </a:extLst>
            </p:cNvPr>
            <p:cNvSpPr/>
            <p:nvPr/>
          </p:nvSpPr>
          <p:spPr>
            <a:xfrm>
              <a:off x="2919826" y="2395266"/>
              <a:ext cx="1663354" cy="2567578"/>
            </a:xfrm>
            <a:custGeom>
              <a:avLst/>
              <a:gdLst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98783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34602"/>
                <a:gd name="connsiteY0" fmla="*/ 286247 h 2631882"/>
                <a:gd name="connsiteX1" fmla="*/ 1534602 w 1534602"/>
                <a:gd name="connsiteY1" fmla="*/ 858741 h 2631882"/>
                <a:gd name="connsiteX2" fmla="*/ 1152940 w 1534602"/>
                <a:gd name="connsiteY2" fmla="*/ 1789043 h 2631882"/>
                <a:gd name="connsiteX3" fmla="*/ 1534602 w 1534602"/>
                <a:gd name="connsiteY3" fmla="*/ 2576223 h 2631882"/>
                <a:gd name="connsiteX4" fmla="*/ 166977 w 1534602"/>
                <a:gd name="connsiteY4" fmla="*/ 2631882 h 2631882"/>
                <a:gd name="connsiteX5" fmla="*/ 0 w 1534602"/>
                <a:gd name="connsiteY5" fmla="*/ 0 h 2631882"/>
                <a:gd name="connsiteX6" fmla="*/ 1391479 w 1534602"/>
                <a:gd name="connsiteY6" fmla="*/ 286247 h 2631882"/>
                <a:gd name="connsiteX0" fmla="*/ 1391479 w 1550504"/>
                <a:gd name="connsiteY0" fmla="*/ 286247 h 2631882"/>
                <a:gd name="connsiteX1" fmla="*/ 1534602 w 1550504"/>
                <a:gd name="connsiteY1" fmla="*/ 858741 h 2631882"/>
                <a:gd name="connsiteX2" fmla="*/ 1152940 w 1550504"/>
                <a:gd name="connsiteY2" fmla="*/ 1789043 h 2631882"/>
                <a:gd name="connsiteX3" fmla="*/ 1550504 w 1550504"/>
                <a:gd name="connsiteY3" fmla="*/ 2600077 h 2631882"/>
                <a:gd name="connsiteX4" fmla="*/ 166977 w 1550504"/>
                <a:gd name="connsiteY4" fmla="*/ 2631882 h 2631882"/>
                <a:gd name="connsiteX5" fmla="*/ 0 w 1550504"/>
                <a:gd name="connsiteY5" fmla="*/ 0 h 2631882"/>
                <a:gd name="connsiteX6" fmla="*/ 1391479 w 1550504"/>
                <a:gd name="connsiteY6" fmla="*/ 286247 h 2631882"/>
                <a:gd name="connsiteX0" fmla="*/ 1391479 w 1550504"/>
                <a:gd name="connsiteY0" fmla="*/ 286247 h 2631882"/>
                <a:gd name="connsiteX1" fmla="*/ 1478943 w 1550504"/>
                <a:gd name="connsiteY1" fmla="*/ 906449 h 2631882"/>
                <a:gd name="connsiteX2" fmla="*/ 1152940 w 1550504"/>
                <a:gd name="connsiteY2" fmla="*/ 1789043 h 2631882"/>
                <a:gd name="connsiteX3" fmla="*/ 1550504 w 1550504"/>
                <a:gd name="connsiteY3" fmla="*/ 2600077 h 2631882"/>
                <a:gd name="connsiteX4" fmla="*/ 166977 w 1550504"/>
                <a:gd name="connsiteY4" fmla="*/ 2631882 h 2631882"/>
                <a:gd name="connsiteX5" fmla="*/ 0 w 1550504"/>
                <a:gd name="connsiteY5" fmla="*/ 0 h 2631882"/>
                <a:gd name="connsiteX6" fmla="*/ 1391479 w 1550504"/>
                <a:gd name="connsiteY6" fmla="*/ 286247 h 263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0504" h="2631882">
                  <a:moveTo>
                    <a:pt x="1391479" y="286247"/>
                  </a:moveTo>
                  <a:lnTo>
                    <a:pt x="1478943" y="906449"/>
                  </a:lnTo>
                  <a:cubicBezTo>
                    <a:pt x="1216550" y="1327869"/>
                    <a:pt x="1129087" y="1566406"/>
                    <a:pt x="1152940" y="1789043"/>
                  </a:cubicBezTo>
                  <a:cubicBezTo>
                    <a:pt x="1192696" y="2115047"/>
                    <a:pt x="1423283" y="2337684"/>
                    <a:pt x="1550504" y="2600077"/>
                  </a:cubicBezTo>
                  <a:lnTo>
                    <a:pt x="166977" y="2631882"/>
                  </a:lnTo>
                  <a:lnTo>
                    <a:pt x="0" y="0"/>
                  </a:lnTo>
                  <a:lnTo>
                    <a:pt x="1391479" y="28624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E25DF178-5EB6-49F8-9B42-766A079AFEE2}"/>
                </a:ext>
              </a:extLst>
            </p:cNvPr>
            <p:cNvSpPr/>
            <p:nvPr/>
          </p:nvSpPr>
          <p:spPr>
            <a:xfrm>
              <a:off x="4370018" y="2411389"/>
              <a:ext cx="4194124" cy="1735966"/>
            </a:xfrm>
            <a:custGeom>
              <a:avLst/>
              <a:gdLst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633496 w 3909575"/>
                <a:gd name="connsiteY11" fmla="*/ 559844 h 1788689"/>
                <a:gd name="connsiteX12" fmla="*/ 2633496 w 3909575"/>
                <a:gd name="connsiteY12" fmla="*/ 563552 h 1788689"/>
                <a:gd name="connsiteX13" fmla="*/ 2496374 w 3909575"/>
                <a:gd name="connsiteY13" fmla="*/ 661511 h 1788689"/>
                <a:gd name="connsiteX14" fmla="*/ 707665 w 3909575"/>
                <a:gd name="connsiteY14" fmla="*/ 1778584 h 1788689"/>
                <a:gd name="connsiteX15" fmla="*/ 0 w 3909575"/>
                <a:gd name="connsiteY15" fmla="*/ 251933 h 1788689"/>
                <a:gd name="connsiteX16" fmla="*/ 723568 w 3909575"/>
                <a:gd name="connsiteY16" fmla="*/ 410960 h 1788689"/>
                <a:gd name="connsiteX17" fmla="*/ 906449 w 3909575"/>
                <a:gd name="connsiteY17" fmla="*/ 1110675 h 1788689"/>
                <a:gd name="connsiteX18" fmla="*/ 2334017 w 3909575"/>
                <a:gd name="connsiteY18" fmla="*/ 349554 h 1788689"/>
                <a:gd name="connsiteX19" fmla="*/ 2664775 w 3909575"/>
                <a:gd name="connsiteY19" fmla="*/ 145840 h 1788689"/>
                <a:gd name="connsiteX20" fmla="*/ 3107886 w 3909575"/>
                <a:gd name="connsiteY20" fmla="*/ 44315 h 1788689"/>
                <a:gd name="connsiteX21" fmla="*/ 3418711 w 3909575"/>
                <a:gd name="connsiteY21" fmla="*/ 1537 h 1788689"/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633496 w 3909575"/>
                <a:gd name="connsiteY11" fmla="*/ 559844 h 1788689"/>
                <a:gd name="connsiteX12" fmla="*/ 2496374 w 3909575"/>
                <a:gd name="connsiteY12" fmla="*/ 661511 h 1788689"/>
                <a:gd name="connsiteX13" fmla="*/ 707665 w 3909575"/>
                <a:gd name="connsiteY13" fmla="*/ 1778584 h 1788689"/>
                <a:gd name="connsiteX14" fmla="*/ 0 w 3909575"/>
                <a:gd name="connsiteY14" fmla="*/ 251933 h 1788689"/>
                <a:gd name="connsiteX15" fmla="*/ 723568 w 3909575"/>
                <a:gd name="connsiteY15" fmla="*/ 410960 h 1788689"/>
                <a:gd name="connsiteX16" fmla="*/ 906449 w 3909575"/>
                <a:gd name="connsiteY16" fmla="*/ 1110675 h 1788689"/>
                <a:gd name="connsiteX17" fmla="*/ 2334017 w 3909575"/>
                <a:gd name="connsiteY17" fmla="*/ 349554 h 1788689"/>
                <a:gd name="connsiteX18" fmla="*/ 2664775 w 3909575"/>
                <a:gd name="connsiteY18" fmla="*/ 145840 h 1788689"/>
                <a:gd name="connsiteX19" fmla="*/ 3107886 w 3909575"/>
                <a:gd name="connsiteY19" fmla="*/ 44315 h 1788689"/>
                <a:gd name="connsiteX20" fmla="*/ 3418711 w 3909575"/>
                <a:gd name="connsiteY20" fmla="*/ 1537 h 1788689"/>
                <a:gd name="connsiteX0" fmla="*/ 3418711 w 3909575"/>
                <a:gd name="connsiteY0" fmla="*/ 1537 h 1788689"/>
                <a:gd name="connsiteX1" fmla="*/ 3368419 w 3909575"/>
                <a:gd name="connsiteY1" fmla="*/ 121871 h 1788689"/>
                <a:gd name="connsiteX2" fmla="*/ 3176755 w 3909575"/>
                <a:gd name="connsiteY2" fmla="*/ 166181 h 1788689"/>
                <a:gd name="connsiteX3" fmla="*/ 3416930 w 3909575"/>
                <a:gd name="connsiteY3" fmla="*/ 157930 h 1788689"/>
                <a:gd name="connsiteX4" fmla="*/ 3701848 w 3909575"/>
                <a:gd name="connsiteY4" fmla="*/ 27103 h 1788689"/>
                <a:gd name="connsiteX5" fmla="*/ 3909575 w 3909575"/>
                <a:gd name="connsiteY5" fmla="*/ 58533 h 1788689"/>
                <a:gd name="connsiteX6" fmla="*/ 3805270 w 3909575"/>
                <a:gd name="connsiteY6" fmla="*/ 99736 h 1788689"/>
                <a:gd name="connsiteX7" fmla="*/ 3852640 w 3909575"/>
                <a:gd name="connsiteY7" fmla="*/ 168423 h 1788689"/>
                <a:gd name="connsiteX8" fmla="*/ 3340943 w 3909575"/>
                <a:gd name="connsiteY8" fmla="*/ 360744 h 1788689"/>
                <a:gd name="connsiteX9" fmla="*/ 3212947 w 3909575"/>
                <a:gd name="connsiteY9" fmla="*/ 436602 h 1788689"/>
                <a:gd name="connsiteX10" fmla="*/ 2793493 w 3909575"/>
                <a:gd name="connsiteY10" fmla="*/ 469443 h 1788689"/>
                <a:gd name="connsiteX11" fmla="*/ 2496374 w 3909575"/>
                <a:gd name="connsiteY11" fmla="*/ 661511 h 1788689"/>
                <a:gd name="connsiteX12" fmla="*/ 707665 w 3909575"/>
                <a:gd name="connsiteY12" fmla="*/ 1778584 h 1788689"/>
                <a:gd name="connsiteX13" fmla="*/ 0 w 3909575"/>
                <a:gd name="connsiteY13" fmla="*/ 251933 h 1788689"/>
                <a:gd name="connsiteX14" fmla="*/ 723568 w 3909575"/>
                <a:gd name="connsiteY14" fmla="*/ 410960 h 1788689"/>
                <a:gd name="connsiteX15" fmla="*/ 906449 w 3909575"/>
                <a:gd name="connsiteY15" fmla="*/ 1110675 h 1788689"/>
                <a:gd name="connsiteX16" fmla="*/ 2334017 w 3909575"/>
                <a:gd name="connsiteY16" fmla="*/ 349554 h 1788689"/>
                <a:gd name="connsiteX17" fmla="*/ 2664775 w 3909575"/>
                <a:gd name="connsiteY17" fmla="*/ 145840 h 1788689"/>
                <a:gd name="connsiteX18" fmla="*/ 3107886 w 3909575"/>
                <a:gd name="connsiteY18" fmla="*/ 44315 h 1788689"/>
                <a:gd name="connsiteX19" fmla="*/ 3418711 w 3909575"/>
                <a:gd name="connsiteY19" fmla="*/ 1537 h 1788689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334017 w 3909575"/>
                <a:gd name="connsiteY15" fmla="*/ 349554 h 1779443"/>
                <a:gd name="connsiteX16" fmla="*/ 2664775 w 3909575"/>
                <a:gd name="connsiteY16" fmla="*/ 145840 h 1779443"/>
                <a:gd name="connsiteX17" fmla="*/ 3107886 w 3909575"/>
                <a:gd name="connsiteY17" fmla="*/ 44315 h 1779443"/>
                <a:gd name="connsiteX18" fmla="*/ 3418711 w 3909575"/>
                <a:gd name="connsiteY18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64775 w 3909575"/>
                <a:gd name="connsiteY15" fmla="*/ 14584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  <a:gd name="connsiteX0" fmla="*/ 3418711 w 3909575"/>
                <a:gd name="connsiteY0" fmla="*/ 1537 h 1779443"/>
                <a:gd name="connsiteX1" fmla="*/ 3368419 w 3909575"/>
                <a:gd name="connsiteY1" fmla="*/ 121871 h 1779443"/>
                <a:gd name="connsiteX2" fmla="*/ 3176755 w 3909575"/>
                <a:gd name="connsiteY2" fmla="*/ 166181 h 1779443"/>
                <a:gd name="connsiteX3" fmla="*/ 3416930 w 3909575"/>
                <a:gd name="connsiteY3" fmla="*/ 157930 h 1779443"/>
                <a:gd name="connsiteX4" fmla="*/ 3701848 w 3909575"/>
                <a:gd name="connsiteY4" fmla="*/ 27103 h 1779443"/>
                <a:gd name="connsiteX5" fmla="*/ 3909575 w 3909575"/>
                <a:gd name="connsiteY5" fmla="*/ 58533 h 1779443"/>
                <a:gd name="connsiteX6" fmla="*/ 3805270 w 3909575"/>
                <a:gd name="connsiteY6" fmla="*/ 99736 h 1779443"/>
                <a:gd name="connsiteX7" fmla="*/ 3852640 w 3909575"/>
                <a:gd name="connsiteY7" fmla="*/ 168423 h 1779443"/>
                <a:gd name="connsiteX8" fmla="*/ 3340943 w 3909575"/>
                <a:gd name="connsiteY8" fmla="*/ 360744 h 1779443"/>
                <a:gd name="connsiteX9" fmla="*/ 3212947 w 3909575"/>
                <a:gd name="connsiteY9" fmla="*/ 436602 h 1779443"/>
                <a:gd name="connsiteX10" fmla="*/ 2793493 w 3909575"/>
                <a:gd name="connsiteY10" fmla="*/ 469443 h 1779443"/>
                <a:gd name="connsiteX11" fmla="*/ 707665 w 3909575"/>
                <a:gd name="connsiteY11" fmla="*/ 1778584 h 1779443"/>
                <a:gd name="connsiteX12" fmla="*/ 0 w 3909575"/>
                <a:gd name="connsiteY12" fmla="*/ 251933 h 1779443"/>
                <a:gd name="connsiteX13" fmla="*/ 723568 w 3909575"/>
                <a:gd name="connsiteY13" fmla="*/ 410960 h 1779443"/>
                <a:gd name="connsiteX14" fmla="*/ 906449 w 3909575"/>
                <a:gd name="connsiteY14" fmla="*/ 1110675 h 1779443"/>
                <a:gd name="connsiteX15" fmla="*/ 2601164 w 3909575"/>
                <a:gd name="connsiteY15" fmla="*/ 209450 h 1779443"/>
                <a:gd name="connsiteX16" fmla="*/ 3107886 w 3909575"/>
                <a:gd name="connsiteY16" fmla="*/ 44315 h 1779443"/>
                <a:gd name="connsiteX17" fmla="*/ 3418711 w 3909575"/>
                <a:gd name="connsiteY17" fmla="*/ 1537 h 177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09575" h="1779443">
                  <a:moveTo>
                    <a:pt x="3418711" y="1537"/>
                  </a:moveTo>
                  <a:cubicBezTo>
                    <a:pt x="3469264" y="24466"/>
                    <a:pt x="3432681" y="105909"/>
                    <a:pt x="3368419" y="121871"/>
                  </a:cubicBezTo>
                  <a:cubicBezTo>
                    <a:pt x="3315782" y="146844"/>
                    <a:pt x="3240643" y="151411"/>
                    <a:pt x="3176755" y="166181"/>
                  </a:cubicBezTo>
                  <a:cubicBezTo>
                    <a:pt x="3236930" y="196659"/>
                    <a:pt x="3336872" y="160680"/>
                    <a:pt x="3416930" y="157930"/>
                  </a:cubicBezTo>
                  <a:cubicBezTo>
                    <a:pt x="3522106" y="103071"/>
                    <a:pt x="3594377" y="68841"/>
                    <a:pt x="3701848" y="27103"/>
                  </a:cubicBezTo>
                  <a:cubicBezTo>
                    <a:pt x="3804830" y="-6636"/>
                    <a:pt x="3906693" y="-15839"/>
                    <a:pt x="3909575" y="58533"/>
                  </a:cubicBezTo>
                  <a:lnTo>
                    <a:pt x="3805270" y="99736"/>
                  </a:lnTo>
                  <a:cubicBezTo>
                    <a:pt x="3846572" y="108704"/>
                    <a:pt x="3885345" y="157331"/>
                    <a:pt x="3852640" y="168423"/>
                  </a:cubicBezTo>
                  <a:cubicBezTo>
                    <a:pt x="3662305" y="225168"/>
                    <a:pt x="3521110" y="292253"/>
                    <a:pt x="3340943" y="360744"/>
                  </a:cubicBezTo>
                  <a:cubicBezTo>
                    <a:pt x="3307879" y="381646"/>
                    <a:pt x="3243681" y="425574"/>
                    <a:pt x="3212947" y="436602"/>
                  </a:cubicBezTo>
                  <a:cubicBezTo>
                    <a:pt x="3118058" y="459638"/>
                    <a:pt x="2933306" y="422867"/>
                    <a:pt x="2793493" y="469443"/>
                  </a:cubicBezTo>
                  <a:cubicBezTo>
                    <a:pt x="2375946" y="693107"/>
                    <a:pt x="1173247" y="1814836"/>
                    <a:pt x="707665" y="1778584"/>
                  </a:cubicBezTo>
                  <a:cubicBezTo>
                    <a:pt x="527436" y="1709673"/>
                    <a:pt x="156375" y="1179586"/>
                    <a:pt x="0" y="251933"/>
                  </a:cubicBezTo>
                  <a:lnTo>
                    <a:pt x="723568" y="410960"/>
                  </a:lnTo>
                  <a:cubicBezTo>
                    <a:pt x="765975" y="694556"/>
                    <a:pt x="887896" y="962250"/>
                    <a:pt x="906449" y="1110675"/>
                  </a:cubicBezTo>
                  <a:cubicBezTo>
                    <a:pt x="1285642" y="963121"/>
                    <a:pt x="2226306" y="411031"/>
                    <a:pt x="2601164" y="209450"/>
                  </a:cubicBezTo>
                  <a:cubicBezTo>
                    <a:pt x="2826145" y="18599"/>
                    <a:pt x="3014053" y="22756"/>
                    <a:pt x="3107886" y="44315"/>
                  </a:cubicBezTo>
                  <a:cubicBezTo>
                    <a:pt x="3172104" y="52270"/>
                    <a:pt x="3315915" y="-10491"/>
                    <a:pt x="3418711" y="153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6" name="그룹 19">
              <a:extLst>
                <a:ext uri="{FF2B5EF4-FFF2-40B4-BE49-F238E27FC236}">
                  <a16:creationId xmlns:a16="http://schemas.microsoft.com/office/drawing/2014/main" id="{DC6AA2DB-27DA-4A87-AA96-1CF4226BAD15}"/>
                </a:ext>
              </a:extLst>
            </p:cNvPr>
            <p:cNvGrpSpPr>
              <a:grpSpLocks noChangeAspect="1"/>
            </p:cNvGrpSpPr>
            <p:nvPr/>
          </p:nvGrpSpPr>
          <p:grpSpPr>
            <a:xfrm rot="900000">
              <a:off x="9000017" y="1705921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67" name="타원 4">
                <a:extLst>
                  <a:ext uri="{FF2B5EF4-FFF2-40B4-BE49-F238E27FC236}">
                    <a16:creationId xmlns:a16="http://schemas.microsoft.com/office/drawing/2014/main" id="{70C04B93-6E3C-4B78-80A5-43968CFD60F6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자유형 18">
                <a:extLst>
                  <a:ext uri="{FF2B5EF4-FFF2-40B4-BE49-F238E27FC236}">
                    <a16:creationId xmlns:a16="http://schemas.microsoft.com/office/drawing/2014/main" id="{B0DCF229-20E6-4269-B2AA-07AFB15CE9A9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69" name="그룹 19">
              <a:extLst>
                <a:ext uri="{FF2B5EF4-FFF2-40B4-BE49-F238E27FC236}">
                  <a16:creationId xmlns:a16="http://schemas.microsoft.com/office/drawing/2014/main" id="{3CDA6429-49B0-48F6-A10B-DC04910603C2}"/>
                </a:ext>
              </a:extLst>
            </p:cNvPr>
            <p:cNvGrpSpPr>
              <a:grpSpLocks noChangeAspect="1"/>
            </p:cNvGrpSpPr>
            <p:nvPr/>
          </p:nvGrpSpPr>
          <p:grpSpPr>
            <a:xfrm rot="19800000">
              <a:off x="9500471" y="2248977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0" name="타원 4">
                <a:extLst>
                  <a:ext uri="{FF2B5EF4-FFF2-40B4-BE49-F238E27FC236}">
                    <a16:creationId xmlns:a16="http://schemas.microsoft.com/office/drawing/2014/main" id="{59C0DC84-995D-4CD8-9A28-9F4AB0D81CDB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자유형 18">
                <a:extLst>
                  <a:ext uri="{FF2B5EF4-FFF2-40B4-BE49-F238E27FC236}">
                    <a16:creationId xmlns:a16="http://schemas.microsoft.com/office/drawing/2014/main" id="{D81E85F0-0F1D-4F9C-9F23-47E5E6682AC7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2" name="그룹 19">
              <a:extLst>
                <a:ext uri="{FF2B5EF4-FFF2-40B4-BE49-F238E27FC236}">
                  <a16:creationId xmlns:a16="http://schemas.microsoft.com/office/drawing/2014/main" id="{35CA121C-3F53-4386-BADF-3C57CAF1F9D6}"/>
                </a:ext>
              </a:extLst>
            </p:cNvPr>
            <p:cNvGrpSpPr>
              <a:grpSpLocks noChangeAspect="1"/>
            </p:cNvGrpSpPr>
            <p:nvPr/>
          </p:nvGrpSpPr>
          <p:grpSpPr>
            <a:xfrm rot="18000000">
              <a:off x="9062990" y="2859687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3" name="타원 4">
                <a:extLst>
                  <a:ext uri="{FF2B5EF4-FFF2-40B4-BE49-F238E27FC236}">
                    <a16:creationId xmlns:a16="http://schemas.microsoft.com/office/drawing/2014/main" id="{5491DE68-B27B-49A7-8C73-C897B3949C01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자유형 18">
                <a:extLst>
                  <a:ext uri="{FF2B5EF4-FFF2-40B4-BE49-F238E27FC236}">
                    <a16:creationId xmlns:a16="http://schemas.microsoft.com/office/drawing/2014/main" id="{E718270E-F19B-4B23-B4D0-3948EC955064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5" name="그룹 19">
              <a:extLst>
                <a:ext uri="{FF2B5EF4-FFF2-40B4-BE49-F238E27FC236}">
                  <a16:creationId xmlns:a16="http://schemas.microsoft.com/office/drawing/2014/main" id="{ADA8AF09-0342-42E2-9D2E-E84D11C620AD}"/>
                </a:ext>
              </a:extLst>
            </p:cNvPr>
            <p:cNvGrpSpPr>
              <a:grpSpLocks noChangeAspect="1"/>
            </p:cNvGrpSpPr>
            <p:nvPr/>
          </p:nvGrpSpPr>
          <p:grpSpPr>
            <a:xfrm rot="900000">
              <a:off x="10040853" y="2964054"/>
              <a:ext cx="646331" cy="646331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76" name="타원 4">
                <a:extLst>
                  <a:ext uri="{FF2B5EF4-FFF2-40B4-BE49-F238E27FC236}">
                    <a16:creationId xmlns:a16="http://schemas.microsoft.com/office/drawing/2014/main" id="{C051C2C2-9698-48C4-998F-3C7F9A6D15FA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자유형 18">
                <a:extLst>
                  <a:ext uri="{FF2B5EF4-FFF2-40B4-BE49-F238E27FC236}">
                    <a16:creationId xmlns:a16="http://schemas.microsoft.com/office/drawing/2014/main" id="{3730D7E3-CFC1-44E0-AE4B-04A3CB10A440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E02B205A-AFD0-44B3-99DD-DA66FA032CB4}"/>
                </a:ext>
              </a:extLst>
            </p:cNvPr>
            <p:cNvGrpSpPr/>
            <p:nvPr/>
          </p:nvGrpSpPr>
          <p:grpSpPr>
            <a:xfrm>
              <a:off x="7782222" y="1722233"/>
              <a:ext cx="874948" cy="1318331"/>
              <a:chOff x="6012900" y="1553395"/>
              <a:chExt cx="874948" cy="1318331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FC7DEC68-0655-4718-A286-9B4B1AD49453}"/>
                  </a:ext>
                </a:extLst>
              </p:cNvPr>
              <p:cNvGrpSpPr/>
              <p:nvPr/>
            </p:nvGrpSpPr>
            <p:grpSpPr>
              <a:xfrm rot="2891550">
                <a:off x="5791208" y="1775087"/>
                <a:ext cx="1318331" cy="874948"/>
                <a:chOff x="8890504" y="1819747"/>
                <a:chExt cx="2424749" cy="1609253"/>
              </a:xfrm>
            </p:grpSpPr>
            <p:sp>
              <p:nvSpPr>
                <p:cNvPr id="81" name="사각형: 둥근 모서리 80">
                  <a:extLst>
                    <a:ext uri="{FF2B5EF4-FFF2-40B4-BE49-F238E27FC236}">
                      <a16:creationId xmlns:a16="http://schemas.microsoft.com/office/drawing/2014/main" id="{B6418198-321F-436B-A880-F92447747A1E}"/>
                    </a:ext>
                  </a:extLst>
                </p:cNvPr>
                <p:cNvSpPr/>
                <p:nvPr/>
              </p:nvSpPr>
              <p:spPr>
                <a:xfrm>
                  <a:off x="8890504" y="1819747"/>
                  <a:ext cx="2338544" cy="1609253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사각형: 둥근 모서리 81">
                  <a:extLst>
                    <a:ext uri="{FF2B5EF4-FFF2-40B4-BE49-F238E27FC236}">
                      <a16:creationId xmlns:a16="http://schemas.microsoft.com/office/drawing/2014/main" id="{E132BADA-059A-4F76-9FEF-7FAEF3C8E3DF}"/>
                    </a:ext>
                  </a:extLst>
                </p:cNvPr>
                <p:cNvSpPr/>
                <p:nvPr/>
              </p:nvSpPr>
              <p:spPr>
                <a:xfrm>
                  <a:off x="9000521" y="1954285"/>
                  <a:ext cx="2118510" cy="1340176"/>
                </a:xfrm>
                <a:prstGeom prst="roundRect">
                  <a:avLst>
                    <a:gd name="adj" fmla="val 12614"/>
                  </a:avLst>
                </a:prstGeom>
                <a:noFill/>
                <a:ln w="25400">
                  <a:solidFill>
                    <a:schemeClr val="bg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사각형: 둥근 모서리 82">
                  <a:extLst>
                    <a:ext uri="{FF2B5EF4-FFF2-40B4-BE49-F238E27FC236}">
                      <a16:creationId xmlns:a16="http://schemas.microsoft.com/office/drawing/2014/main" id="{D92BD33B-83A1-4316-B3D7-00B588719EAB}"/>
                    </a:ext>
                  </a:extLst>
                </p:cNvPr>
                <p:cNvSpPr/>
                <p:nvPr/>
              </p:nvSpPr>
              <p:spPr>
                <a:xfrm>
                  <a:off x="10616628" y="2383996"/>
                  <a:ext cx="698625" cy="480754"/>
                </a:xfrm>
                <a:prstGeom prst="round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타원 83">
                  <a:extLst>
                    <a:ext uri="{FF2B5EF4-FFF2-40B4-BE49-F238E27FC236}">
                      <a16:creationId xmlns:a16="http://schemas.microsoft.com/office/drawing/2014/main" id="{8DA6A985-D3DC-4D08-9E8E-0BDBA8D120C0}"/>
                    </a:ext>
                  </a:extLst>
                </p:cNvPr>
                <p:cNvSpPr/>
                <p:nvPr/>
              </p:nvSpPr>
              <p:spPr>
                <a:xfrm>
                  <a:off x="10732612" y="2479518"/>
                  <a:ext cx="289711" cy="28971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자유형 18">
                <a:extLst>
                  <a:ext uri="{FF2B5EF4-FFF2-40B4-BE49-F238E27FC236}">
                    <a16:creationId xmlns:a16="http://schemas.microsoft.com/office/drawing/2014/main" id="{1F05C4B4-2003-4F3B-9BC8-C8E7BFF85089}"/>
                  </a:ext>
                </a:extLst>
              </p:cNvPr>
              <p:cNvSpPr/>
              <p:nvPr/>
            </p:nvSpPr>
            <p:spPr>
              <a:xfrm rot="2112703">
                <a:off x="6222843" y="1915129"/>
                <a:ext cx="391813" cy="521464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3C4D9052-42C6-4061-88AA-FD4F9E6F5DB2}"/>
                </a:ext>
              </a:extLst>
            </p:cNvPr>
            <p:cNvSpPr/>
            <p:nvPr/>
          </p:nvSpPr>
          <p:spPr>
            <a:xfrm>
              <a:off x="7260099" y="2411389"/>
              <a:ext cx="802897" cy="516840"/>
            </a:xfrm>
            <a:custGeom>
              <a:avLst/>
              <a:gdLst>
                <a:gd name="connsiteX0" fmla="*/ 777452 w 1304042"/>
                <a:gd name="connsiteY0" fmla="*/ 1500 h 516840"/>
                <a:gd name="connsiteX1" fmla="*/ 723499 w 1304042"/>
                <a:gd name="connsiteY1" fmla="*/ 118893 h 516840"/>
                <a:gd name="connsiteX2" fmla="*/ 517886 w 1304042"/>
                <a:gd name="connsiteY2" fmla="*/ 162121 h 516840"/>
                <a:gd name="connsiteX3" fmla="*/ 775541 w 1304042"/>
                <a:gd name="connsiteY3" fmla="*/ 154071 h 516840"/>
                <a:gd name="connsiteX4" fmla="*/ 1081196 w 1304042"/>
                <a:gd name="connsiteY4" fmla="*/ 26441 h 516840"/>
                <a:gd name="connsiteX5" fmla="*/ 1304042 w 1304042"/>
                <a:gd name="connsiteY5" fmla="*/ 57103 h 516840"/>
                <a:gd name="connsiteX6" fmla="*/ 1192146 w 1304042"/>
                <a:gd name="connsiteY6" fmla="*/ 97299 h 516840"/>
                <a:gd name="connsiteX7" fmla="*/ 1242963 w 1304042"/>
                <a:gd name="connsiteY7" fmla="*/ 164308 h 516840"/>
                <a:gd name="connsiteX8" fmla="*/ 694024 w 1304042"/>
                <a:gd name="connsiteY8" fmla="*/ 351930 h 516840"/>
                <a:gd name="connsiteX9" fmla="*/ 556712 w 1304042"/>
                <a:gd name="connsiteY9" fmla="*/ 425935 h 516840"/>
                <a:gd name="connsiteX10" fmla="*/ 106729 w 1304042"/>
                <a:gd name="connsiteY10" fmla="*/ 457973 h 516840"/>
                <a:gd name="connsiteX11" fmla="*/ 13269 w 1304042"/>
                <a:gd name="connsiteY11" fmla="*/ 508663 h 516840"/>
                <a:gd name="connsiteX12" fmla="*/ 0 w 1304042"/>
                <a:gd name="connsiteY12" fmla="*/ 516840 h 516840"/>
                <a:gd name="connsiteX13" fmla="*/ 0 w 1304042"/>
                <a:gd name="connsiteY13" fmla="*/ 137107 h 516840"/>
                <a:gd name="connsiteX14" fmla="*/ 73006 w 1304042"/>
                <a:gd name="connsiteY14" fmla="*/ 97655 h 516840"/>
                <a:gd name="connsiteX15" fmla="*/ 444004 w 1304042"/>
                <a:gd name="connsiteY15" fmla="*/ 43232 h 516840"/>
                <a:gd name="connsiteX16" fmla="*/ 777452 w 1304042"/>
                <a:gd name="connsiteY16" fmla="*/ 1500 h 516840"/>
                <a:gd name="connsiteX0" fmla="*/ 777452 w 1256079"/>
                <a:gd name="connsiteY0" fmla="*/ 1500 h 516840"/>
                <a:gd name="connsiteX1" fmla="*/ 723499 w 1256079"/>
                <a:gd name="connsiteY1" fmla="*/ 118893 h 516840"/>
                <a:gd name="connsiteX2" fmla="*/ 517886 w 1256079"/>
                <a:gd name="connsiteY2" fmla="*/ 162121 h 516840"/>
                <a:gd name="connsiteX3" fmla="*/ 775541 w 1256079"/>
                <a:gd name="connsiteY3" fmla="*/ 154071 h 516840"/>
                <a:gd name="connsiteX4" fmla="*/ 1081196 w 1256079"/>
                <a:gd name="connsiteY4" fmla="*/ 26441 h 516840"/>
                <a:gd name="connsiteX5" fmla="*/ 1192146 w 1256079"/>
                <a:gd name="connsiteY5" fmla="*/ 97299 h 516840"/>
                <a:gd name="connsiteX6" fmla="*/ 1242963 w 1256079"/>
                <a:gd name="connsiteY6" fmla="*/ 164308 h 516840"/>
                <a:gd name="connsiteX7" fmla="*/ 694024 w 1256079"/>
                <a:gd name="connsiteY7" fmla="*/ 351930 h 516840"/>
                <a:gd name="connsiteX8" fmla="*/ 556712 w 1256079"/>
                <a:gd name="connsiteY8" fmla="*/ 425935 h 516840"/>
                <a:gd name="connsiteX9" fmla="*/ 106729 w 1256079"/>
                <a:gd name="connsiteY9" fmla="*/ 457973 h 516840"/>
                <a:gd name="connsiteX10" fmla="*/ 13269 w 1256079"/>
                <a:gd name="connsiteY10" fmla="*/ 508663 h 516840"/>
                <a:gd name="connsiteX11" fmla="*/ 0 w 1256079"/>
                <a:gd name="connsiteY11" fmla="*/ 516840 h 516840"/>
                <a:gd name="connsiteX12" fmla="*/ 0 w 1256079"/>
                <a:gd name="connsiteY12" fmla="*/ 137107 h 516840"/>
                <a:gd name="connsiteX13" fmla="*/ 73006 w 1256079"/>
                <a:gd name="connsiteY13" fmla="*/ 97655 h 516840"/>
                <a:gd name="connsiteX14" fmla="*/ 444004 w 1256079"/>
                <a:gd name="connsiteY14" fmla="*/ 43232 h 516840"/>
                <a:gd name="connsiteX15" fmla="*/ 777452 w 1256079"/>
                <a:gd name="connsiteY15" fmla="*/ 1500 h 516840"/>
                <a:gd name="connsiteX0" fmla="*/ 777452 w 1256079"/>
                <a:gd name="connsiteY0" fmla="*/ 1500 h 516840"/>
                <a:gd name="connsiteX1" fmla="*/ 723499 w 1256079"/>
                <a:gd name="connsiteY1" fmla="*/ 118893 h 516840"/>
                <a:gd name="connsiteX2" fmla="*/ 517886 w 1256079"/>
                <a:gd name="connsiteY2" fmla="*/ 162121 h 516840"/>
                <a:gd name="connsiteX3" fmla="*/ 775541 w 1256079"/>
                <a:gd name="connsiteY3" fmla="*/ 154071 h 516840"/>
                <a:gd name="connsiteX4" fmla="*/ 1192146 w 1256079"/>
                <a:gd name="connsiteY4" fmla="*/ 97299 h 516840"/>
                <a:gd name="connsiteX5" fmla="*/ 1242963 w 1256079"/>
                <a:gd name="connsiteY5" fmla="*/ 164308 h 516840"/>
                <a:gd name="connsiteX6" fmla="*/ 694024 w 1256079"/>
                <a:gd name="connsiteY6" fmla="*/ 351930 h 516840"/>
                <a:gd name="connsiteX7" fmla="*/ 556712 w 1256079"/>
                <a:gd name="connsiteY7" fmla="*/ 425935 h 516840"/>
                <a:gd name="connsiteX8" fmla="*/ 106729 w 1256079"/>
                <a:gd name="connsiteY8" fmla="*/ 457973 h 516840"/>
                <a:gd name="connsiteX9" fmla="*/ 13269 w 1256079"/>
                <a:gd name="connsiteY9" fmla="*/ 508663 h 516840"/>
                <a:gd name="connsiteX10" fmla="*/ 0 w 1256079"/>
                <a:gd name="connsiteY10" fmla="*/ 516840 h 516840"/>
                <a:gd name="connsiteX11" fmla="*/ 0 w 1256079"/>
                <a:gd name="connsiteY11" fmla="*/ 137107 h 516840"/>
                <a:gd name="connsiteX12" fmla="*/ 73006 w 1256079"/>
                <a:gd name="connsiteY12" fmla="*/ 97655 h 516840"/>
                <a:gd name="connsiteX13" fmla="*/ 444004 w 1256079"/>
                <a:gd name="connsiteY13" fmla="*/ 43232 h 516840"/>
                <a:gd name="connsiteX14" fmla="*/ 777452 w 1256079"/>
                <a:gd name="connsiteY14" fmla="*/ 1500 h 516840"/>
                <a:gd name="connsiteX0" fmla="*/ 777452 w 1243337"/>
                <a:gd name="connsiteY0" fmla="*/ 1500 h 516840"/>
                <a:gd name="connsiteX1" fmla="*/ 723499 w 1243337"/>
                <a:gd name="connsiteY1" fmla="*/ 118893 h 516840"/>
                <a:gd name="connsiteX2" fmla="*/ 517886 w 1243337"/>
                <a:gd name="connsiteY2" fmla="*/ 162121 h 516840"/>
                <a:gd name="connsiteX3" fmla="*/ 775541 w 1243337"/>
                <a:gd name="connsiteY3" fmla="*/ 154071 h 516840"/>
                <a:gd name="connsiteX4" fmla="*/ 1242963 w 1243337"/>
                <a:gd name="connsiteY4" fmla="*/ 164308 h 516840"/>
                <a:gd name="connsiteX5" fmla="*/ 694024 w 1243337"/>
                <a:gd name="connsiteY5" fmla="*/ 351930 h 516840"/>
                <a:gd name="connsiteX6" fmla="*/ 556712 w 1243337"/>
                <a:gd name="connsiteY6" fmla="*/ 425935 h 516840"/>
                <a:gd name="connsiteX7" fmla="*/ 106729 w 1243337"/>
                <a:gd name="connsiteY7" fmla="*/ 457973 h 516840"/>
                <a:gd name="connsiteX8" fmla="*/ 13269 w 1243337"/>
                <a:gd name="connsiteY8" fmla="*/ 508663 h 516840"/>
                <a:gd name="connsiteX9" fmla="*/ 0 w 1243337"/>
                <a:gd name="connsiteY9" fmla="*/ 516840 h 516840"/>
                <a:gd name="connsiteX10" fmla="*/ 0 w 1243337"/>
                <a:gd name="connsiteY10" fmla="*/ 137107 h 516840"/>
                <a:gd name="connsiteX11" fmla="*/ 73006 w 1243337"/>
                <a:gd name="connsiteY11" fmla="*/ 97655 h 516840"/>
                <a:gd name="connsiteX12" fmla="*/ 444004 w 1243337"/>
                <a:gd name="connsiteY12" fmla="*/ 43232 h 516840"/>
                <a:gd name="connsiteX13" fmla="*/ 777452 w 1243337"/>
                <a:gd name="connsiteY13" fmla="*/ 1500 h 516840"/>
                <a:gd name="connsiteX0" fmla="*/ 777452 w 802897"/>
                <a:gd name="connsiteY0" fmla="*/ 1500 h 516840"/>
                <a:gd name="connsiteX1" fmla="*/ 723499 w 802897"/>
                <a:gd name="connsiteY1" fmla="*/ 118893 h 516840"/>
                <a:gd name="connsiteX2" fmla="*/ 517886 w 802897"/>
                <a:gd name="connsiteY2" fmla="*/ 162121 h 516840"/>
                <a:gd name="connsiteX3" fmla="*/ 775541 w 802897"/>
                <a:gd name="connsiteY3" fmla="*/ 154071 h 516840"/>
                <a:gd name="connsiteX4" fmla="*/ 694024 w 802897"/>
                <a:gd name="connsiteY4" fmla="*/ 351930 h 516840"/>
                <a:gd name="connsiteX5" fmla="*/ 556712 w 802897"/>
                <a:gd name="connsiteY5" fmla="*/ 425935 h 516840"/>
                <a:gd name="connsiteX6" fmla="*/ 106729 w 802897"/>
                <a:gd name="connsiteY6" fmla="*/ 457973 h 516840"/>
                <a:gd name="connsiteX7" fmla="*/ 13269 w 802897"/>
                <a:gd name="connsiteY7" fmla="*/ 508663 h 516840"/>
                <a:gd name="connsiteX8" fmla="*/ 0 w 802897"/>
                <a:gd name="connsiteY8" fmla="*/ 516840 h 516840"/>
                <a:gd name="connsiteX9" fmla="*/ 0 w 802897"/>
                <a:gd name="connsiteY9" fmla="*/ 137107 h 516840"/>
                <a:gd name="connsiteX10" fmla="*/ 73006 w 802897"/>
                <a:gd name="connsiteY10" fmla="*/ 97655 h 516840"/>
                <a:gd name="connsiteX11" fmla="*/ 444004 w 802897"/>
                <a:gd name="connsiteY11" fmla="*/ 43232 h 516840"/>
                <a:gd name="connsiteX12" fmla="*/ 777452 w 802897"/>
                <a:gd name="connsiteY12" fmla="*/ 1500 h 516840"/>
                <a:gd name="connsiteX0" fmla="*/ 777452 w 802897"/>
                <a:gd name="connsiteY0" fmla="*/ 1500 h 516840"/>
                <a:gd name="connsiteX1" fmla="*/ 723499 w 802897"/>
                <a:gd name="connsiteY1" fmla="*/ 118893 h 516840"/>
                <a:gd name="connsiteX2" fmla="*/ 517886 w 802897"/>
                <a:gd name="connsiteY2" fmla="*/ 162121 h 516840"/>
                <a:gd name="connsiteX3" fmla="*/ 694024 w 802897"/>
                <a:gd name="connsiteY3" fmla="*/ 351930 h 516840"/>
                <a:gd name="connsiteX4" fmla="*/ 556712 w 802897"/>
                <a:gd name="connsiteY4" fmla="*/ 425935 h 516840"/>
                <a:gd name="connsiteX5" fmla="*/ 106729 w 802897"/>
                <a:gd name="connsiteY5" fmla="*/ 457973 h 516840"/>
                <a:gd name="connsiteX6" fmla="*/ 13269 w 802897"/>
                <a:gd name="connsiteY6" fmla="*/ 508663 h 516840"/>
                <a:gd name="connsiteX7" fmla="*/ 0 w 802897"/>
                <a:gd name="connsiteY7" fmla="*/ 516840 h 516840"/>
                <a:gd name="connsiteX8" fmla="*/ 0 w 802897"/>
                <a:gd name="connsiteY8" fmla="*/ 137107 h 516840"/>
                <a:gd name="connsiteX9" fmla="*/ 73006 w 802897"/>
                <a:gd name="connsiteY9" fmla="*/ 97655 h 516840"/>
                <a:gd name="connsiteX10" fmla="*/ 444004 w 802897"/>
                <a:gd name="connsiteY10" fmla="*/ 43232 h 516840"/>
                <a:gd name="connsiteX11" fmla="*/ 777452 w 802897"/>
                <a:gd name="connsiteY11" fmla="*/ 1500 h 51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2897" h="516840">
                  <a:moveTo>
                    <a:pt x="777452" y="1500"/>
                  </a:moveTo>
                  <a:cubicBezTo>
                    <a:pt x="831684" y="23868"/>
                    <a:pt x="792439" y="103321"/>
                    <a:pt x="723499" y="118893"/>
                  </a:cubicBezTo>
                  <a:cubicBezTo>
                    <a:pt x="667031" y="143256"/>
                    <a:pt x="586424" y="147712"/>
                    <a:pt x="517886" y="162121"/>
                  </a:cubicBezTo>
                  <a:cubicBezTo>
                    <a:pt x="512974" y="200960"/>
                    <a:pt x="687553" y="307961"/>
                    <a:pt x="694024" y="351930"/>
                  </a:cubicBezTo>
                  <a:cubicBezTo>
                    <a:pt x="658553" y="372321"/>
                    <a:pt x="589683" y="415176"/>
                    <a:pt x="556712" y="425935"/>
                  </a:cubicBezTo>
                  <a:cubicBezTo>
                    <a:pt x="454916" y="448408"/>
                    <a:pt x="256718" y="412535"/>
                    <a:pt x="106729" y="457973"/>
                  </a:cubicBezTo>
                  <a:cubicBezTo>
                    <a:pt x="78733" y="471611"/>
                    <a:pt x="47447" y="488670"/>
                    <a:pt x="13269" y="508663"/>
                  </a:cubicBezTo>
                  <a:lnTo>
                    <a:pt x="0" y="516840"/>
                  </a:lnTo>
                  <a:lnTo>
                    <a:pt x="0" y="137107"/>
                  </a:lnTo>
                  <a:lnTo>
                    <a:pt x="73006" y="97655"/>
                  </a:lnTo>
                  <a:cubicBezTo>
                    <a:pt x="236242" y="21233"/>
                    <a:pt x="368507" y="27458"/>
                    <a:pt x="444004" y="43232"/>
                  </a:cubicBezTo>
                  <a:cubicBezTo>
                    <a:pt x="512896" y="50993"/>
                    <a:pt x="667174" y="-10235"/>
                    <a:pt x="777452" y="150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4F38E1-833C-49FD-ABEF-E83694052861}"/>
              </a:ext>
            </a:extLst>
          </p:cNvPr>
          <p:cNvGrpSpPr/>
          <p:nvPr/>
        </p:nvGrpSpPr>
        <p:grpSpPr>
          <a:xfrm>
            <a:off x="3280563" y="1211122"/>
            <a:ext cx="6268192" cy="2567867"/>
            <a:chOff x="4375" y="1764927"/>
            <a:chExt cx="11382866" cy="4663178"/>
          </a:xfrm>
        </p:grpSpPr>
        <p:grpSp>
          <p:nvGrpSpPr>
            <p:cNvPr id="86" name="Group 9">
              <a:extLst>
                <a:ext uri="{FF2B5EF4-FFF2-40B4-BE49-F238E27FC236}">
                  <a16:creationId xmlns:a16="http://schemas.microsoft.com/office/drawing/2014/main" id="{1E0BB753-7789-496A-8DF5-B5FE2B5F40B0}"/>
                </a:ext>
              </a:extLst>
            </p:cNvPr>
            <p:cNvGrpSpPr/>
            <p:nvPr/>
          </p:nvGrpSpPr>
          <p:grpSpPr>
            <a:xfrm>
              <a:off x="1145332" y="1764927"/>
              <a:ext cx="4264393" cy="4313485"/>
              <a:chOff x="369152" y="1617134"/>
              <a:chExt cx="3546035" cy="3586857"/>
            </a:xfrm>
          </p:grpSpPr>
          <p:grpSp>
            <p:nvGrpSpPr>
              <p:cNvPr id="87" name="Group 6">
                <a:extLst>
                  <a:ext uri="{FF2B5EF4-FFF2-40B4-BE49-F238E27FC236}">
                    <a16:creationId xmlns:a16="http://schemas.microsoft.com/office/drawing/2014/main" id="{7A5F851D-4E3B-4CD3-8A1B-EFCF62A7CE38}"/>
                  </a:ext>
                </a:extLst>
              </p:cNvPr>
              <p:cNvGrpSpPr/>
              <p:nvPr/>
            </p:nvGrpSpPr>
            <p:grpSpPr>
              <a:xfrm>
                <a:off x="926950" y="1617134"/>
                <a:ext cx="2049224" cy="852218"/>
                <a:chOff x="926950" y="1617134"/>
                <a:chExt cx="2049224" cy="852218"/>
              </a:xfrm>
            </p:grpSpPr>
            <p:sp>
              <p:nvSpPr>
                <p:cNvPr id="116" name="Rectangle 14">
                  <a:extLst>
                    <a:ext uri="{FF2B5EF4-FFF2-40B4-BE49-F238E27FC236}">
                      <a16:creationId xmlns:a16="http://schemas.microsoft.com/office/drawing/2014/main" id="{AAD192A9-4FCF-4865-BCFE-82E6C951A8A2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Right Triangle 13">
                  <a:extLst>
                    <a:ext uri="{FF2B5EF4-FFF2-40B4-BE49-F238E27FC236}">
                      <a16:creationId xmlns:a16="http://schemas.microsoft.com/office/drawing/2014/main" id="{A2E873B3-4EF8-48CE-99F9-7102363C6AF9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Rectangle 24">
                  <a:extLst>
                    <a:ext uri="{FF2B5EF4-FFF2-40B4-BE49-F238E27FC236}">
                      <a16:creationId xmlns:a16="http://schemas.microsoft.com/office/drawing/2014/main" id="{7D747F4B-D742-4E75-A430-95CD222510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Rectangle 41">
                  <a:extLst>
                    <a:ext uri="{FF2B5EF4-FFF2-40B4-BE49-F238E27FC236}">
                      <a16:creationId xmlns:a16="http://schemas.microsoft.com/office/drawing/2014/main" id="{FEE0DB43-7B54-48B3-9110-755CCD75BB0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Isosceles Triangle 3">
                  <a:extLst>
                    <a:ext uri="{FF2B5EF4-FFF2-40B4-BE49-F238E27FC236}">
                      <a16:creationId xmlns:a16="http://schemas.microsoft.com/office/drawing/2014/main" id="{87BBF695-E6D5-4B07-8437-E87E8E59F5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8" name="Group 88">
                <a:extLst>
                  <a:ext uri="{FF2B5EF4-FFF2-40B4-BE49-F238E27FC236}">
                    <a16:creationId xmlns:a16="http://schemas.microsoft.com/office/drawing/2014/main" id="{4F412DF5-35E2-419D-ADF8-04AFCDB84BFD}"/>
                  </a:ext>
                </a:extLst>
              </p:cNvPr>
              <p:cNvGrpSpPr/>
              <p:nvPr/>
            </p:nvGrpSpPr>
            <p:grpSpPr>
              <a:xfrm rot="4990866">
                <a:off x="2464466" y="2788531"/>
                <a:ext cx="2049224" cy="852218"/>
                <a:chOff x="926950" y="1617134"/>
                <a:chExt cx="2049224" cy="852218"/>
              </a:xfrm>
            </p:grpSpPr>
            <p:sp>
              <p:nvSpPr>
                <p:cNvPr id="111" name="Rectangle 14">
                  <a:extLst>
                    <a:ext uri="{FF2B5EF4-FFF2-40B4-BE49-F238E27FC236}">
                      <a16:creationId xmlns:a16="http://schemas.microsoft.com/office/drawing/2014/main" id="{CDC58A77-AD01-42B8-97EF-54BD5EDE528E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Right Triangle 13">
                  <a:extLst>
                    <a:ext uri="{FF2B5EF4-FFF2-40B4-BE49-F238E27FC236}">
                      <a16:creationId xmlns:a16="http://schemas.microsoft.com/office/drawing/2014/main" id="{BE81ABCC-3D5D-4135-969F-015FCC6E125D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Rectangle 24">
                  <a:extLst>
                    <a:ext uri="{FF2B5EF4-FFF2-40B4-BE49-F238E27FC236}">
                      <a16:creationId xmlns:a16="http://schemas.microsoft.com/office/drawing/2014/main" id="{6742D2EC-96CF-426C-A387-A06D851E38A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Rectangle 41">
                  <a:extLst>
                    <a:ext uri="{FF2B5EF4-FFF2-40B4-BE49-F238E27FC236}">
                      <a16:creationId xmlns:a16="http://schemas.microsoft.com/office/drawing/2014/main" id="{91E236BA-3E04-458A-8C50-05FBE0DDCB5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Isosceles Triangle 3">
                  <a:extLst>
                    <a:ext uri="{FF2B5EF4-FFF2-40B4-BE49-F238E27FC236}">
                      <a16:creationId xmlns:a16="http://schemas.microsoft.com/office/drawing/2014/main" id="{CB7F2E1D-4C95-4EB8-96E2-63362CFE25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9" name="Group 94">
                <a:extLst>
                  <a:ext uri="{FF2B5EF4-FFF2-40B4-BE49-F238E27FC236}">
                    <a16:creationId xmlns:a16="http://schemas.microsoft.com/office/drawing/2014/main" id="{5B273D45-4F01-4079-9ADD-B67E08ACE473}"/>
                  </a:ext>
                </a:extLst>
              </p:cNvPr>
              <p:cNvGrpSpPr/>
              <p:nvPr/>
            </p:nvGrpSpPr>
            <p:grpSpPr>
              <a:xfrm rot="10066674">
                <a:off x="1444650" y="4351773"/>
                <a:ext cx="2063339" cy="852218"/>
                <a:chOff x="926950" y="1617134"/>
                <a:chExt cx="2063339" cy="852218"/>
              </a:xfrm>
            </p:grpSpPr>
            <p:sp>
              <p:nvSpPr>
                <p:cNvPr id="106" name="Rectangle 14">
                  <a:extLst>
                    <a:ext uri="{FF2B5EF4-FFF2-40B4-BE49-F238E27FC236}">
                      <a16:creationId xmlns:a16="http://schemas.microsoft.com/office/drawing/2014/main" id="{43CFE0EB-E495-4738-877A-68C5C047BBCA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Right Triangle 13">
                  <a:extLst>
                    <a:ext uri="{FF2B5EF4-FFF2-40B4-BE49-F238E27FC236}">
                      <a16:creationId xmlns:a16="http://schemas.microsoft.com/office/drawing/2014/main" id="{EA6AE9C7-65A3-4D30-A665-56094EBA69B2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Rectangle 24">
                  <a:extLst>
                    <a:ext uri="{FF2B5EF4-FFF2-40B4-BE49-F238E27FC236}">
                      <a16:creationId xmlns:a16="http://schemas.microsoft.com/office/drawing/2014/main" id="{98F5C688-EE61-4585-BFC5-DB3C34FCC54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Rectangle 41">
                  <a:extLst>
                    <a:ext uri="{FF2B5EF4-FFF2-40B4-BE49-F238E27FC236}">
                      <a16:creationId xmlns:a16="http://schemas.microsoft.com/office/drawing/2014/main" id="{A16C4A61-E457-42D4-AA12-AD99A7AC324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Isosceles Triangle 3">
                  <a:extLst>
                    <a:ext uri="{FF2B5EF4-FFF2-40B4-BE49-F238E27FC236}">
                      <a16:creationId xmlns:a16="http://schemas.microsoft.com/office/drawing/2014/main" id="{78AA939E-C52B-4327-B9C9-45386A753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30628" y="1965414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0" name="Group 100">
                <a:extLst>
                  <a:ext uri="{FF2B5EF4-FFF2-40B4-BE49-F238E27FC236}">
                    <a16:creationId xmlns:a16="http://schemas.microsoft.com/office/drawing/2014/main" id="{63B3A628-D074-4936-8C43-E75CAACE33C4}"/>
                  </a:ext>
                </a:extLst>
              </p:cNvPr>
              <p:cNvGrpSpPr/>
              <p:nvPr/>
            </p:nvGrpSpPr>
            <p:grpSpPr>
              <a:xfrm rot="15054074">
                <a:off x="-267551" y="3562253"/>
                <a:ext cx="2125623" cy="852218"/>
                <a:chOff x="926950" y="1617134"/>
                <a:chExt cx="2125623" cy="852218"/>
              </a:xfrm>
            </p:grpSpPr>
            <p:sp>
              <p:nvSpPr>
                <p:cNvPr id="93" name="Rectangle 14">
                  <a:extLst>
                    <a:ext uri="{FF2B5EF4-FFF2-40B4-BE49-F238E27FC236}">
                      <a16:creationId xmlns:a16="http://schemas.microsoft.com/office/drawing/2014/main" id="{3B9F81FD-1EBF-435F-A11B-4A4CAB8F7FBD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Right Triangle 13">
                  <a:extLst>
                    <a:ext uri="{FF2B5EF4-FFF2-40B4-BE49-F238E27FC236}">
                      <a16:creationId xmlns:a16="http://schemas.microsoft.com/office/drawing/2014/main" id="{DAD07FEF-729E-48A5-851D-73F145B3C235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Rectangle 24">
                  <a:extLst>
                    <a:ext uri="{FF2B5EF4-FFF2-40B4-BE49-F238E27FC236}">
                      <a16:creationId xmlns:a16="http://schemas.microsoft.com/office/drawing/2014/main" id="{5BE1DF94-CE61-432B-A2F9-F9DD9C9B832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Rectangle 41">
                  <a:extLst>
                    <a:ext uri="{FF2B5EF4-FFF2-40B4-BE49-F238E27FC236}">
                      <a16:creationId xmlns:a16="http://schemas.microsoft.com/office/drawing/2014/main" id="{D32182CA-AD7D-4ED3-918E-272F333AF5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Isosceles Triangle 3">
                  <a:extLst>
                    <a:ext uri="{FF2B5EF4-FFF2-40B4-BE49-F238E27FC236}">
                      <a16:creationId xmlns:a16="http://schemas.microsoft.com/office/drawing/2014/main" id="{606B322C-32DB-4568-8F04-E142E29688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92912" y="1965188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2" name="Rectangle 14">
                <a:extLst>
                  <a:ext uri="{FF2B5EF4-FFF2-40B4-BE49-F238E27FC236}">
                    <a16:creationId xmlns:a16="http://schemas.microsoft.com/office/drawing/2014/main" id="{9A7DC736-20AB-49D7-9D2D-84C6F909A5C7}"/>
                  </a:ext>
                </a:extLst>
              </p:cNvPr>
              <p:cNvSpPr/>
              <p:nvPr/>
            </p:nvSpPr>
            <p:spPr>
              <a:xfrm rot="18143891">
                <a:off x="423487" y="2403381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21" name="Picture 2" descr="E:\002-KIMS BUSINESS\000-B-KIMS-소스 분류-2014\10-ESP to IMG\지구.png">
              <a:extLst>
                <a:ext uri="{FF2B5EF4-FFF2-40B4-BE49-F238E27FC236}">
                  <a16:creationId xmlns:a16="http://schemas.microsoft.com/office/drawing/2014/main" id="{47F3C24D-3272-41B8-BDBF-8F3FACEF96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0036" y="2420712"/>
              <a:ext cx="3143472" cy="314347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8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2" name="Group 7">
              <a:extLst>
                <a:ext uri="{FF2B5EF4-FFF2-40B4-BE49-F238E27FC236}">
                  <a16:creationId xmlns:a16="http://schemas.microsoft.com/office/drawing/2014/main" id="{734CDA50-C0F4-427C-9EA8-1E998596EA55}"/>
                </a:ext>
              </a:extLst>
            </p:cNvPr>
            <p:cNvGrpSpPr/>
            <p:nvPr/>
          </p:nvGrpSpPr>
          <p:grpSpPr>
            <a:xfrm>
              <a:off x="4375" y="2047494"/>
              <a:ext cx="9700027" cy="4380611"/>
              <a:chOff x="-579606" y="1852101"/>
              <a:chExt cx="8066010" cy="3642676"/>
            </a:xfrm>
          </p:grpSpPr>
          <p:sp>
            <p:nvSpPr>
              <p:cNvPr id="133" name="Oval 4">
                <a:extLst>
                  <a:ext uri="{FF2B5EF4-FFF2-40B4-BE49-F238E27FC236}">
                    <a16:creationId xmlns:a16="http://schemas.microsoft.com/office/drawing/2014/main" id="{AFDD778F-F70D-4F78-A34A-29FB2090CB64}"/>
                  </a:ext>
                </a:extLst>
              </p:cNvPr>
              <p:cNvSpPr/>
              <p:nvPr/>
            </p:nvSpPr>
            <p:spPr>
              <a:xfrm>
                <a:off x="561202" y="1968076"/>
                <a:ext cx="3002685" cy="3002685"/>
              </a:xfrm>
              <a:prstGeom prst="ellipse">
                <a:avLst/>
              </a:prstGeom>
              <a:noFill/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Freeform 5">
                <a:extLst>
                  <a:ext uri="{FF2B5EF4-FFF2-40B4-BE49-F238E27FC236}">
                    <a16:creationId xmlns:a16="http://schemas.microsoft.com/office/drawing/2014/main" id="{1177E151-E525-47E1-8A42-91C42CA9812F}"/>
                  </a:ext>
                </a:extLst>
              </p:cNvPr>
              <p:cNvSpPr/>
              <p:nvPr/>
            </p:nvSpPr>
            <p:spPr>
              <a:xfrm>
                <a:off x="-579606" y="1852101"/>
                <a:ext cx="8066010" cy="3642676"/>
              </a:xfrm>
              <a:custGeom>
                <a:avLst/>
                <a:gdLst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5448300 w 6410325"/>
                  <a:gd name="connsiteY2" fmla="*/ 5905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5448300 w 6410325"/>
                  <a:gd name="connsiteY2" fmla="*/ 5905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447925 w 6410325"/>
                  <a:gd name="connsiteY1" fmla="*/ 2314575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410325"/>
                  <a:gd name="connsiteY0" fmla="*/ 2800350 h 2800350"/>
                  <a:gd name="connsiteX1" fmla="*/ 2876550 w 6410325"/>
                  <a:gd name="connsiteY1" fmla="*/ 2076450 h 2800350"/>
                  <a:gd name="connsiteX2" fmla="*/ 4924425 w 6410325"/>
                  <a:gd name="connsiteY2" fmla="*/ 552450 h 2800350"/>
                  <a:gd name="connsiteX3" fmla="*/ 6410325 w 6410325"/>
                  <a:gd name="connsiteY3" fmla="*/ 0 h 2800350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895850 w 6381750"/>
                  <a:gd name="connsiteY2" fmla="*/ 4762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6250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62500 w 6381750"/>
                  <a:gd name="connsiteY2" fmla="*/ 55245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47975 w 6381750"/>
                  <a:gd name="connsiteY1" fmla="*/ 20764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81750"/>
                  <a:gd name="connsiteY0" fmla="*/ 3209925 h 3209925"/>
                  <a:gd name="connsiteX1" fmla="*/ 2895600 w 6381750"/>
                  <a:gd name="connsiteY1" fmla="*/ 2038350 h 3209925"/>
                  <a:gd name="connsiteX2" fmla="*/ 4705350 w 6381750"/>
                  <a:gd name="connsiteY2" fmla="*/ 838200 h 3209925"/>
                  <a:gd name="connsiteX3" fmla="*/ 6381750 w 6381750"/>
                  <a:gd name="connsiteY3" fmla="*/ 0 h 3209925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6334125 w 6334125"/>
                  <a:gd name="connsiteY3" fmla="*/ 0 h 3267075"/>
                  <a:gd name="connsiteX0" fmla="*/ 0 w 6334125"/>
                  <a:gd name="connsiteY0" fmla="*/ 3481601 h 3481601"/>
                  <a:gd name="connsiteX1" fmla="*/ 2895600 w 6334125"/>
                  <a:gd name="connsiteY1" fmla="*/ 2310026 h 3481601"/>
                  <a:gd name="connsiteX2" fmla="*/ 4705350 w 6334125"/>
                  <a:gd name="connsiteY2" fmla="*/ 1109876 h 3481601"/>
                  <a:gd name="connsiteX3" fmla="*/ 6334125 w 6334125"/>
                  <a:gd name="connsiteY3" fmla="*/ 214526 h 3481601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6334125 w 6334125"/>
                  <a:gd name="connsiteY3" fmla="*/ 0 h 3267075"/>
                  <a:gd name="connsiteX0" fmla="*/ 0 w 6334125"/>
                  <a:gd name="connsiteY0" fmla="*/ 3267075 h 3267075"/>
                  <a:gd name="connsiteX1" fmla="*/ 2895600 w 6334125"/>
                  <a:gd name="connsiteY1" fmla="*/ 2095500 h 3267075"/>
                  <a:gd name="connsiteX2" fmla="*/ 4705350 w 6334125"/>
                  <a:gd name="connsiteY2" fmla="*/ 895350 h 3267075"/>
                  <a:gd name="connsiteX3" fmla="*/ 5221610 w 6334125"/>
                  <a:gd name="connsiteY3" fmla="*/ 181769 h 3267075"/>
                  <a:gd name="connsiteX4" fmla="*/ 6334125 w 6334125"/>
                  <a:gd name="connsiteY4" fmla="*/ 0 h 3267075"/>
                  <a:gd name="connsiteX0" fmla="*/ 0 w 6334125"/>
                  <a:gd name="connsiteY0" fmla="*/ 3848138 h 3848138"/>
                  <a:gd name="connsiteX1" fmla="*/ 2895600 w 6334125"/>
                  <a:gd name="connsiteY1" fmla="*/ 2676563 h 3848138"/>
                  <a:gd name="connsiteX2" fmla="*/ 4705350 w 6334125"/>
                  <a:gd name="connsiteY2" fmla="*/ 1476413 h 3848138"/>
                  <a:gd name="connsiteX3" fmla="*/ 4526285 w 6334125"/>
                  <a:gd name="connsiteY3" fmla="*/ 19882 h 3848138"/>
                  <a:gd name="connsiteX4" fmla="*/ 6334125 w 6334125"/>
                  <a:gd name="connsiteY4" fmla="*/ 581063 h 3848138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6334125 w 6334125"/>
                  <a:gd name="connsiteY4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6334125 w 6334125"/>
                  <a:gd name="connsiteY4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4973960 w 6334125"/>
                  <a:gd name="connsiteY4" fmla="*/ 545381 h 3868812"/>
                  <a:gd name="connsiteX5" fmla="*/ 6334125 w 6334125"/>
                  <a:gd name="connsiteY5" fmla="*/ 601737 h 3868812"/>
                  <a:gd name="connsiteX0" fmla="*/ 0 w 6334125"/>
                  <a:gd name="connsiteY0" fmla="*/ 3868812 h 3868812"/>
                  <a:gd name="connsiteX1" fmla="*/ 2895600 w 6334125"/>
                  <a:gd name="connsiteY1" fmla="*/ 2697237 h 3868812"/>
                  <a:gd name="connsiteX2" fmla="*/ 4705350 w 6334125"/>
                  <a:gd name="connsiteY2" fmla="*/ 1497087 h 3868812"/>
                  <a:gd name="connsiteX3" fmla="*/ 4526285 w 6334125"/>
                  <a:gd name="connsiteY3" fmla="*/ 40556 h 3868812"/>
                  <a:gd name="connsiteX4" fmla="*/ 4183385 w 6334125"/>
                  <a:gd name="connsiteY4" fmla="*/ 1012106 h 3868812"/>
                  <a:gd name="connsiteX5" fmla="*/ 6334125 w 6334125"/>
                  <a:gd name="connsiteY5" fmla="*/ 601737 h 3868812"/>
                  <a:gd name="connsiteX0" fmla="*/ 0 w 6334125"/>
                  <a:gd name="connsiteY0" fmla="*/ 3870938 h 3870938"/>
                  <a:gd name="connsiteX1" fmla="*/ 2895600 w 6334125"/>
                  <a:gd name="connsiteY1" fmla="*/ 2699363 h 3870938"/>
                  <a:gd name="connsiteX2" fmla="*/ 4705350 w 6334125"/>
                  <a:gd name="connsiteY2" fmla="*/ 1499213 h 3870938"/>
                  <a:gd name="connsiteX3" fmla="*/ 4526285 w 6334125"/>
                  <a:gd name="connsiteY3" fmla="*/ 42682 h 3870938"/>
                  <a:gd name="connsiteX4" fmla="*/ 4183385 w 6334125"/>
                  <a:gd name="connsiteY4" fmla="*/ 1014232 h 3870938"/>
                  <a:gd name="connsiteX5" fmla="*/ 6334125 w 6334125"/>
                  <a:gd name="connsiteY5" fmla="*/ 603863 h 3870938"/>
                  <a:gd name="connsiteX0" fmla="*/ 0 w 6334125"/>
                  <a:gd name="connsiteY0" fmla="*/ 3870938 h 3870938"/>
                  <a:gd name="connsiteX1" fmla="*/ 2895600 w 6334125"/>
                  <a:gd name="connsiteY1" fmla="*/ 2699363 h 3870938"/>
                  <a:gd name="connsiteX2" fmla="*/ 4705350 w 6334125"/>
                  <a:gd name="connsiteY2" fmla="*/ 1499213 h 3870938"/>
                  <a:gd name="connsiteX3" fmla="*/ 4526285 w 6334125"/>
                  <a:gd name="connsiteY3" fmla="*/ 42682 h 3870938"/>
                  <a:gd name="connsiteX4" fmla="*/ 4183385 w 6334125"/>
                  <a:gd name="connsiteY4" fmla="*/ 1014232 h 3870938"/>
                  <a:gd name="connsiteX5" fmla="*/ 6334125 w 6334125"/>
                  <a:gd name="connsiteY5" fmla="*/ 603863 h 3870938"/>
                  <a:gd name="connsiteX0" fmla="*/ 0 w 6334125"/>
                  <a:gd name="connsiteY0" fmla="*/ 3852187 h 3852187"/>
                  <a:gd name="connsiteX1" fmla="*/ 2895600 w 6334125"/>
                  <a:gd name="connsiteY1" fmla="*/ 2680612 h 3852187"/>
                  <a:gd name="connsiteX2" fmla="*/ 4705350 w 6334125"/>
                  <a:gd name="connsiteY2" fmla="*/ 1480462 h 3852187"/>
                  <a:gd name="connsiteX3" fmla="*/ 4526285 w 6334125"/>
                  <a:gd name="connsiteY3" fmla="*/ 23931 h 3852187"/>
                  <a:gd name="connsiteX4" fmla="*/ 4183385 w 6334125"/>
                  <a:gd name="connsiteY4" fmla="*/ 995481 h 3852187"/>
                  <a:gd name="connsiteX5" fmla="*/ 6334125 w 6334125"/>
                  <a:gd name="connsiteY5" fmla="*/ 585112 h 3852187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183385 w 6334125"/>
                  <a:gd name="connsiteY4" fmla="*/ 991855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183385 w 6334125"/>
                  <a:gd name="connsiteY4" fmla="*/ 991855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848561 h 3848561"/>
                  <a:gd name="connsiteX1" fmla="*/ 2895600 w 6334125"/>
                  <a:gd name="connsiteY1" fmla="*/ 2676986 h 3848561"/>
                  <a:gd name="connsiteX2" fmla="*/ 4705350 w 6334125"/>
                  <a:gd name="connsiteY2" fmla="*/ 1476836 h 3848561"/>
                  <a:gd name="connsiteX3" fmla="*/ 4526285 w 6334125"/>
                  <a:gd name="connsiteY3" fmla="*/ 20305 h 3848561"/>
                  <a:gd name="connsiteX4" fmla="*/ 4554860 w 6334125"/>
                  <a:gd name="connsiteY4" fmla="*/ 1020430 h 3848561"/>
                  <a:gd name="connsiteX5" fmla="*/ 6334125 w 6334125"/>
                  <a:gd name="connsiteY5" fmla="*/ 581486 h 3848561"/>
                  <a:gd name="connsiteX0" fmla="*/ 0 w 6334125"/>
                  <a:gd name="connsiteY0" fmla="*/ 3942513 h 3942513"/>
                  <a:gd name="connsiteX1" fmla="*/ 2895600 w 6334125"/>
                  <a:gd name="connsiteY1" fmla="*/ 2770938 h 3942513"/>
                  <a:gd name="connsiteX2" fmla="*/ 4705350 w 6334125"/>
                  <a:gd name="connsiteY2" fmla="*/ 1570788 h 3942513"/>
                  <a:gd name="connsiteX3" fmla="*/ 4383410 w 6334125"/>
                  <a:gd name="connsiteY3" fmla="*/ 19007 h 3942513"/>
                  <a:gd name="connsiteX4" fmla="*/ 4554860 w 6334125"/>
                  <a:gd name="connsiteY4" fmla="*/ 1114382 h 3942513"/>
                  <a:gd name="connsiteX5" fmla="*/ 6334125 w 6334125"/>
                  <a:gd name="connsiteY5" fmla="*/ 675438 h 3942513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4554860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4554860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250185 w 6334125"/>
                  <a:gd name="connsiteY4" fmla="*/ 112100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68190 h 3968190"/>
                  <a:gd name="connsiteX1" fmla="*/ 2895600 w 6334125"/>
                  <a:gd name="connsiteY1" fmla="*/ 2796615 h 3968190"/>
                  <a:gd name="connsiteX2" fmla="*/ 4705350 w 6334125"/>
                  <a:gd name="connsiteY2" fmla="*/ 1596465 h 3968190"/>
                  <a:gd name="connsiteX3" fmla="*/ 4383410 w 6334125"/>
                  <a:gd name="connsiteY3" fmla="*/ 44684 h 3968190"/>
                  <a:gd name="connsiteX4" fmla="*/ 5421635 w 6334125"/>
                  <a:gd name="connsiteY4" fmla="*/ 1140059 h 3968190"/>
                  <a:gd name="connsiteX5" fmla="*/ 6334125 w 6334125"/>
                  <a:gd name="connsiteY5" fmla="*/ 701115 h 3968190"/>
                  <a:gd name="connsiteX0" fmla="*/ 0 w 6334125"/>
                  <a:gd name="connsiteY0" fmla="*/ 3982329 h 3982329"/>
                  <a:gd name="connsiteX1" fmla="*/ 2895600 w 6334125"/>
                  <a:gd name="connsiteY1" fmla="*/ 2810754 h 3982329"/>
                  <a:gd name="connsiteX2" fmla="*/ 4705350 w 6334125"/>
                  <a:gd name="connsiteY2" fmla="*/ 1610604 h 3982329"/>
                  <a:gd name="connsiteX3" fmla="*/ 4383410 w 6334125"/>
                  <a:gd name="connsiteY3" fmla="*/ 58823 h 3982329"/>
                  <a:gd name="connsiteX4" fmla="*/ 5421635 w 6334125"/>
                  <a:gd name="connsiteY4" fmla="*/ 1154198 h 3982329"/>
                  <a:gd name="connsiteX5" fmla="*/ 6334125 w 6334125"/>
                  <a:gd name="connsiteY5" fmla="*/ 715254 h 3982329"/>
                  <a:gd name="connsiteX0" fmla="*/ 0 w 6334125"/>
                  <a:gd name="connsiteY0" fmla="*/ 4028446 h 4028446"/>
                  <a:gd name="connsiteX1" fmla="*/ 2895600 w 6334125"/>
                  <a:gd name="connsiteY1" fmla="*/ 2856871 h 4028446"/>
                  <a:gd name="connsiteX2" fmla="*/ 4705350 w 6334125"/>
                  <a:gd name="connsiteY2" fmla="*/ 1656721 h 4028446"/>
                  <a:gd name="connsiteX3" fmla="*/ 4326260 w 6334125"/>
                  <a:gd name="connsiteY3" fmla="*/ 57315 h 4028446"/>
                  <a:gd name="connsiteX4" fmla="*/ 5421635 w 6334125"/>
                  <a:gd name="connsiteY4" fmla="*/ 1200315 h 4028446"/>
                  <a:gd name="connsiteX5" fmla="*/ 6334125 w 6334125"/>
                  <a:gd name="connsiteY5" fmla="*/ 761371 h 4028446"/>
                  <a:gd name="connsiteX0" fmla="*/ 0 w 6334125"/>
                  <a:gd name="connsiteY0" fmla="*/ 4028446 h 4028446"/>
                  <a:gd name="connsiteX1" fmla="*/ 2895600 w 6334125"/>
                  <a:gd name="connsiteY1" fmla="*/ 2856871 h 4028446"/>
                  <a:gd name="connsiteX2" fmla="*/ 4705350 w 6334125"/>
                  <a:gd name="connsiteY2" fmla="*/ 1656721 h 4028446"/>
                  <a:gd name="connsiteX3" fmla="*/ 4326260 w 6334125"/>
                  <a:gd name="connsiteY3" fmla="*/ 57315 h 4028446"/>
                  <a:gd name="connsiteX4" fmla="*/ 5421635 w 6334125"/>
                  <a:gd name="connsiteY4" fmla="*/ 1200315 h 4028446"/>
                  <a:gd name="connsiteX5" fmla="*/ 6334125 w 6334125"/>
                  <a:gd name="connsiteY5" fmla="*/ 761371 h 4028446"/>
                  <a:gd name="connsiteX0" fmla="*/ 0 w 6334125"/>
                  <a:gd name="connsiteY0" fmla="*/ 4026055 h 4026055"/>
                  <a:gd name="connsiteX1" fmla="*/ 2895600 w 6334125"/>
                  <a:gd name="connsiteY1" fmla="*/ 2854480 h 4026055"/>
                  <a:gd name="connsiteX2" fmla="*/ 4705350 w 6334125"/>
                  <a:gd name="connsiteY2" fmla="*/ 1654330 h 4026055"/>
                  <a:gd name="connsiteX3" fmla="*/ 4326260 w 6334125"/>
                  <a:gd name="connsiteY3" fmla="*/ 54924 h 4026055"/>
                  <a:gd name="connsiteX4" fmla="*/ 5421635 w 6334125"/>
                  <a:gd name="connsiteY4" fmla="*/ 1197924 h 4026055"/>
                  <a:gd name="connsiteX5" fmla="*/ 6334125 w 6334125"/>
                  <a:gd name="connsiteY5" fmla="*/ 758980 h 4026055"/>
                  <a:gd name="connsiteX0" fmla="*/ 0 w 6334125"/>
                  <a:gd name="connsiteY0" fmla="*/ 4020433 h 4020433"/>
                  <a:gd name="connsiteX1" fmla="*/ 2895600 w 6334125"/>
                  <a:gd name="connsiteY1" fmla="*/ 2848858 h 4020433"/>
                  <a:gd name="connsiteX2" fmla="*/ 4362450 w 6334125"/>
                  <a:gd name="connsiteY2" fmla="*/ 1858258 h 4020433"/>
                  <a:gd name="connsiteX3" fmla="*/ 4326260 w 6334125"/>
                  <a:gd name="connsiteY3" fmla="*/ 49302 h 4020433"/>
                  <a:gd name="connsiteX4" fmla="*/ 5421635 w 6334125"/>
                  <a:gd name="connsiteY4" fmla="*/ 1192302 h 4020433"/>
                  <a:gd name="connsiteX5" fmla="*/ 6334125 w 6334125"/>
                  <a:gd name="connsiteY5" fmla="*/ 753358 h 4020433"/>
                  <a:gd name="connsiteX0" fmla="*/ 0 w 6334125"/>
                  <a:gd name="connsiteY0" fmla="*/ 4018875 h 4018875"/>
                  <a:gd name="connsiteX1" fmla="*/ 2895600 w 6334125"/>
                  <a:gd name="connsiteY1" fmla="*/ 2847300 h 4018875"/>
                  <a:gd name="connsiteX2" fmla="*/ 4248150 w 6334125"/>
                  <a:gd name="connsiteY2" fmla="*/ 1923375 h 4018875"/>
                  <a:gd name="connsiteX3" fmla="*/ 4326260 w 6334125"/>
                  <a:gd name="connsiteY3" fmla="*/ 47744 h 4018875"/>
                  <a:gd name="connsiteX4" fmla="*/ 5421635 w 6334125"/>
                  <a:gd name="connsiteY4" fmla="*/ 1190744 h 4018875"/>
                  <a:gd name="connsiteX5" fmla="*/ 6334125 w 6334125"/>
                  <a:gd name="connsiteY5" fmla="*/ 751800 h 4018875"/>
                  <a:gd name="connsiteX0" fmla="*/ 0 w 6334125"/>
                  <a:gd name="connsiteY0" fmla="*/ 4008687 h 4008687"/>
                  <a:gd name="connsiteX1" fmla="*/ 2895600 w 6334125"/>
                  <a:gd name="connsiteY1" fmla="*/ 2837112 h 4008687"/>
                  <a:gd name="connsiteX2" fmla="*/ 4248150 w 6334125"/>
                  <a:gd name="connsiteY2" fmla="*/ 1913187 h 4008687"/>
                  <a:gd name="connsiteX3" fmla="*/ 4326260 w 6334125"/>
                  <a:gd name="connsiteY3" fmla="*/ 37556 h 4008687"/>
                  <a:gd name="connsiteX4" fmla="*/ 5421635 w 6334125"/>
                  <a:gd name="connsiteY4" fmla="*/ 1180556 h 4008687"/>
                  <a:gd name="connsiteX5" fmla="*/ 6334125 w 6334125"/>
                  <a:gd name="connsiteY5" fmla="*/ 741612 h 4008687"/>
                  <a:gd name="connsiteX0" fmla="*/ 0 w 6334125"/>
                  <a:gd name="connsiteY0" fmla="*/ 4008687 h 4008687"/>
                  <a:gd name="connsiteX1" fmla="*/ 2895600 w 6334125"/>
                  <a:gd name="connsiteY1" fmla="*/ 2837112 h 4008687"/>
                  <a:gd name="connsiteX2" fmla="*/ 4248150 w 6334125"/>
                  <a:gd name="connsiteY2" fmla="*/ 1913187 h 4008687"/>
                  <a:gd name="connsiteX3" fmla="*/ 4326260 w 6334125"/>
                  <a:gd name="connsiteY3" fmla="*/ 37556 h 4008687"/>
                  <a:gd name="connsiteX4" fmla="*/ 5421635 w 6334125"/>
                  <a:gd name="connsiteY4" fmla="*/ 1180556 h 4008687"/>
                  <a:gd name="connsiteX5" fmla="*/ 6334125 w 6334125"/>
                  <a:gd name="connsiteY5" fmla="*/ 741612 h 4008687"/>
                  <a:gd name="connsiteX0" fmla="*/ 0 w 6334125"/>
                  <a:gd name="connsiteY0" fmla="*/ 4027609 h 4027609"/>
                  <a:gd name="connsiteX1" fmla="*/ 2895600 w 6334125"/>
                  <a:gd name="connsiteY1" fmla="*/ 2856034 h 4027609"/>
                  <a:gd name="connsiteX2" fmla="*/ 4248150 w 6334125"/>
                  <a:gd name="connsiteY2" fmla="*/ 1932109 h 4027609"/>
                  <a:gd name="connsiteX3" fmla="*/ 4326260 w 6334125"/>
                  <a:gd name="connsiteY3" fmla="*/ 56478 h 4027609"/>
                  <a:gd name="connsiteX4" fmla="*/ 5421635 w 6334125"/>
                  <a:gd name="connsiteY4" fmla="*/ 1199478 h 4027609"/>
                  <a:gd name="connsiteX5" fmla="*/ 6334125 w 6334125"/>
                  <a:gd name="connsiteY5" fmla="*/ 760534 h 4027609"/>
                  <a:gd name="connsiteX0" fmla="*/ 0 w 6334125"/>
                  <a:gd name="connsiteY0" fmla="*/ 3994320 h 3994320"/>
                  <a:gd name="connsiteX1" fmla="*/ 2895600 w 6334125"/>
                  <a:gd name="connsiteY1" fmla="*/ 2822745 h 3994320"/>
                  <a:gd name="connsiteX2" fmla="*/ 4248150 w 6334125"/>
                  <a:gd name="connsiteY2" fmla="*/ 1898820 h 3994320"/>
                  <a:gd name="connsiteX3" fmla="*/ 4326260 w 6334125"/>
                  <a:gd name="connsiteY3" fmla="*/ 23189 h 3994320"/>
                  <a:gd name="connsiteX4" fmla="*/ 5421635 w 6334125"/>
                  <a:gd name="connsiteY4" fmla="*/ 1166189 h 3994320"/>
                  <a:gd name="connsiteX5" fmla="*/ 6334125 w 6334125"/>
                  <a:gd name="connsiteY5" fmla="*/ 727245 h 3994320"/>
                  <a:gd name="connsiteX0" fmla="*/ 0 w 6334125"/>
                  <a:gd name="connsiteY0" fmla="*/ 3995390 h 3995390"/>
                  <a:gd name="connsiteX1" fmla="*/ 2895600 w 6334125"/>
                  <a:gd name="connsiteY1" fmla="*/ 2823815 h 3995390"/>
                  <a:gd name="connsiteX2" fmla="*/ 4248150 w 6334125"/>
                  <a:gd name="connsiteY2" fmla="*/ 1899890 h 3995390"/>
                  <a:gd name="connsiteX3" fmla="*/ 4326260 w 6334125"/>
                  <a:gd name="connsiteY3" fmla="*/ 24259 h 3995390"/>
                  <a:gd name="connsiteX4" fmla="*/ 5421635 w 6334125"/>
                  <a:gd name="connsiteY4" fmla="*/ 1167259 h 3995390"/>
                  <a:gd name="connsiteX5" fmla="*/ 6334125 w 6334125"/>
                  <a:gd name="connsiteY5" fmla="*/ 728315 h 3995390"/>
                  <a:gd name="connsiteX0" fmla="*/ 0 w 6334125"/>
                  <a:gd name="connsiteY0" fmla="*/ 3996562 h 3996562"/>
                  <a:gd name="connsiteX1" fmla="*/ 2895600 w 6334125"/>
                  <a:gd name="connsiteY1" fmla="*/ 2824987 h 3996562"/>
                  <a:gd name="connsiteX2" fmla="*/ 4248150 w 6334125"/>
                  <a:gd name="connsiteY2" fmla="*/ 1901062 h 3996562"/>
                  <a:gd name="connsiteX3" fmla="*/ 4326260 w 6334125"/>
                  <a:gd name="connsiteY3" fmla="*/ 25431 h 3996562"/>
                  <a:gd name="connsiteX4" fmla="*/ 5421635 w 6334125"/>
                  <a:gd name="connsiteY4" fmla="*/ 1168431 h 3996562"/>
                  <a:gd name="connsiteX5" fmla="*/ 6334125 w 6334125"/>
                  <a:gd name="connsiteY5" fmla="*/ 729487 h 3996562"/>
                  <a:gd name="connsiteX0" fmla="*/ 0 w 6334125"/>
                  <a:gd name="connsiteY0" fmla="*/ 3998304 h 3998304"/>
                  <a:gd name="connsiteX1" fmla="*/ 2895600 w 6334125"/>
                  <a:gd name="connsiteY1" fmla="*/ 2826729 h 3998304"/>
                  <a:gd name="connsiteX2" fmla="*/ 4248150 w 6334125"/>
                  <a:gd name="connsiteY2" fmla="*/ 1902804 h 3998304"/>
                  <a:gd name="connsiteX3" fmla="*/ 4326260 w 6334125"/>
                  <a:gd name="connsiteY3" fmla="*/ 27173 h 3998304"/>
                  <a:gd name="connsiteX4" fmla="*/ 5421635 w 6334125"/>
                  <a:gd name="connsiteY4" fmla="*/ 1170173 h 3998304"/>
                  <a:gd name="connsiteX5" fmla="*/ 6334125 w 6334125"/>
                  <a:gd name="connsiteY5" fmla="*/ 731229 h 3998304"/>
                  <a:gd name="connsiteX0" fmla="*/ 0 w 6310364"/>
                  <a:gd name="connsiteY0" fmla="*/ 3562678 h 3562678"/>
                  <a:gd name="connsiteX1" fmla="*/ 2871839 w 6310364"/>
                  <a:gd name="connsiteY1" fmla="*/ 2826729 h 3562678"/>
                  <a:gd name="connsiteX2" fmla="*/ 4224389 w 6310364"/>
                  <a:gd name="connsiteY2" fmla="*/ 1902804 h 3562678"/>
                  <a:gd name="connsiteX3" fmla="*/ 4302499 w 6310364"/>
                  <a:gd name="connsiteY3" fmla="*/ 27173 h 3562678"/>
                  <a:gd name="connsiteX4" fmla="*/ 5397874 w 6310364"/>
                  <a:gd name="connsiteY4" fmla="*/ 1170173 h 3562678"/>
                  <a:gd name="connsiteX5" fmla="*/ 6310364 w 6310364"/>
                  <a:gd name="connsiteY5" fmla="*/ 731229 h 3562678"/>
                  <a:gd name="connsiteX0" fmla="*/ 0 w 6310364"/>
                  <a:gd name="connsiteY0" fmla="*/ 3562678 h 3562678"/>
                  <a:gd name="connsiteX1" fmla="*/ 2871839 w 6310364"/>
                  <a:gd name="connsiteY1" fmla="*/ 2826729 h 3562678"/>
                  <a:gd name="connsiteX2" fmla="*/ 4224389 w 6310364"/>
                  <a:gd name="connsiteY2" fmla="*/ 1902804 h 3562678"/>
                  <a:gd name="connsiteX3" fmla="*/ 4302499 w 6310364"/>
                  <a:gd name="connsiteY3" fmla="*/ 27173 h 3562678"/>
                  <a:gd name="connsiteX4" fmla="*/ 5397874 w 6310364"/>
                  <a:gd name="connsiteY4" fmla="*/ 1170173 h 3562678"/>
                  <a:gd name="connsiteX5" fmla="*/ 6310364 w 6310364"/>
                  <a:gd name="connsiteY5" fmla="*/ 731229 h 3562678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4213 h 3564213"/>
                  <a:gd name="connsiteX1" fmla="*/ 2871839 w 6310364"/>
                  <a:gd name="connsiteY1" fmla="*/ 2828264 h 3564213"/>
                  <a:gd name="connsiteX2" fmla="*/ 4232309 w 6310364"/>
                  <a:gd name="connsiteY2" fmla="*/ 1817214 h 3564213"/>
                  <a:gd name="connsiteX3" fmla="*/ 4302499 w 6310364"/>
                  <a:gd name="connsiteY3" fmla="*/ 28708 h 3564213"/>
                  <a:gd name="connsiteX4" fmla="*/ 5397874 w 6310364"/>
                  <a:gd name="connsiteY4" fmla="*/ 1171708 h 3564213"/>
                  <a:gd name="connsiteX5" fmla="*/ 6310364 w 6310364"/>
                  <a:gd name="connsiteY5" fmla="*/ 732764 h 3564213"/>
                  <a:gd name="connsiteX0" fmla="*/ 0 w 6310364"/>
                  <a:gd name="connsiteY0" fmla="*/ 3562590 h 3562590"/>
                  <a:gd name="connsiteX1" fmla="*/ 2871839 w 6310364"/>
                  <a:gd name="connsiteY1" fmla="*/ 2826641 h 3562590"/>
                  <a:gd name="connsiteX2" fmla="*/ 4232309 w 6310364"/>
                  <a:gd name="connsiteY2" fmla="*/ 1815591 h 3562590"/>
                  <a:gd name="connsiteX3" fmla="*/ 4302499 w 6310364"/>
                  <a:gd name="connsiteY3" fmla="*/ 27085 h 3562590"/>
                  <a:gd name="connsiteX4" fmla="*/ 5397874 w 6310364"/>
                  <a:gd name="connsiteY4" fmla="*/ 1170085 h 3562590"/>
                  <a:gd name="connsiteX5" fmla="*/ 6310364 w 6310364"/>
                  <a:gd name="connsiteY5" fmla="*/ 731141 h 3562590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97874 w 6310364"/>
                  <a:gd name="connsiteY4" fmla="*/ 944821 h 3337326"/>
                  <a:gd name="connsiteX5" fmla="*/ 6310364 w 6310364"/>
                  <a:gd name="connsiteY5" fmla="*/ 505877 h 3337326"/>
                  <a:gd name="connsiteX0" fmla="*/ 0 w 6310364"/>
                  <a:gd name="connsiteY0" fmla="*/ 3337326 h 3337326"/>
                  <a:gd name="connsiteX1" fmla="*/ 2871839 w 6310364"/>
                  <a:gd name="connsiteY1" fmla="*/ 2601377 h 3337326"/>
                  <a:gd name="connsiteX2" fmla="*/ 4232309 w 6310364"/>
                  <a:gd name="connsiteY2" fmla="*/ 1590327 h 3337326"/>
                  <a:gd name="connsiteX3" fmla="*/ 4357943 w 6310364"/>
                  <a:gd name="connsiteY3" fmla="*/ 31515 h 3337326"/>
                  <a:gd name="connsiteX4" fmla="*/ 5350352 w 6310364"/>
                  <a:gd name="connsiteY4" fmla="*/ 810173 h 3337326"/>
                  <a:gd name="connsiteX5" fmla="*/ 6310364 w 6310364"/>
                  <a:gd name="connsiteY5" fmla="*/ 505877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350352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350352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199864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37326 h 3337326"/>
                  <a:gd name="connsiteX1" fmla="*/ 2871839 w 6009386"/>
                  <a:gd name="connsiteY1" fmla="*/ 2601377 h 3337326"/>
                  <a:gd name="connsiteX2" fmla="*/ 4232309 w 6009386"/>
                  <a:gd name="connsiteY2" fmla="*/ 1590327 h 3337326"/>
                  <a:gd name="connsiteX3" fmla="*/ 4357943 w 6009386"/>
                  <a:gd name="connsiteY3" fmla="*/ 31515 h 3337326"/>
                  <a:gd name="connsiteX4" fmla="*/ 5104819 w 6009386"/>
                  <a:gd name="connsiteY4" fmla="*/ 810173 h 3337326"/>
                  <a:gd name="connsiteX5" fmla="*/ 6009386 w 6009386"/>
                  <a:gd name="connsiteY5" fmla="*/ 474195 h 3337326"/>
                  <a:gd name="connsiteX0" fmla="*/ 0 w 6009386"/>
                  <a:gd name="connsiteY0" fmla="*/ 3399330 h 3399330"/>
                  <a:gd name="connsiteX1" fmla="*/ 2871839 w 6009386"/>
                  <a:gd name="connsiteY1" fmla="*/ 2663381 h 3399330"/>
                  <a:gd name="connsiteX2" fmla="*/ 4232309 w 6009386"/>
                  <a:gd name="connsiteY2" fmla="*/ 1652331 h 3399330"/>
                  <a:gd name="connsiteX3" fmla="*/ 4302500 w 6009386"/>
                  <a:gd name="connsiteY3" fmla="*/ 30155 h 3399330"/>
                  <a:gd name="connsiteX4" fmla="*/ 5104819 w 6009386"/>
                  <a:gd name="connsiteY4" fmla="*/ 872177 h 3399330"/>
                  <a:gd name="connsiteX5" fmla="*/ 6009386 w 6009386"/>
                  <a:gd name="connsiteY5" fmla="*/ 536199 h 3399330"/>
                  <a:gd name="connsiteX0" fmla="*/ 0 w 6009386"/>
                  <a:gd name="connsiteY0" fmla="*/ 3394402 h 3394402"/>
                  <a:gd name="connsiteX1" fmla="*/ 2871839 w 6009386"/>
                  <a:gd name="connsiteY1" fmla="*/ 2658453 h 3394402"/>
                  <a:gd name="connsiteX2" fmla="*/ 4232309 w 6009386"/>
                  <a:gd name="connsiteY2" fmla="*/ 1647403 h 3394402"/>
                  <a:gd name="connsiteX3" fmla="*/ 4302500 w 6009386"/>
                  <a:gd name="connsiteY3" fmla="*/ 25227 h 3394402"/>
                  <a:gd name="connsiteX4" fmla="*/ 5104819 w 6009386"/>
                  <a:gd name="connsiteY4" fmla="*/ 867249 h 3394402"/>
                  <a:gd name="connsiteX5" fmla="*/ 6009386 w 6009386"/>
                  <a:gd name="connsiteY5" fmla="*/ 531271 h 3394402"/>
                  <a:gd name="connsiteX0" fmla="*/ 0 w 5914340"/>
                  <a:gd name="connsiteY0" fmla="*/ 3394402 h 3394402"/>
                  <a:gd name="connsiteX1" fmla="*/ 2871839 w 5914340"/>
                  <a:gd name="connsiteY1" fmla="*/ 2658453 h 3394402"/>
                  <a:gd name="connsiteX2" fmla="*/ 4232309 w 5914340"/>
                  <a:gd name="connsiteY2" fmla="*/ 1647403 h 3394402"/>
                  <a:gd name="connsiteX3" fmla="*/ 4302500 w 5914340"/>
                  <a:gd name="connsiteY3" fmla="*/ 25227 h 3394402"/>
                  <a:gd name="connsiteX4" fmla="*/ 5104819 w 5914340"/>
                  <a:gd name="connsiteY4" fmla="*/ 867249 h 3394402"/>
                  <a:gd name="connsiteX5" fmla="*/ 5914340 w 5914340"/>
                  <a:gd name="connsiteY5" fmla="*/ 562953 h 3394402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4270 h 3404270"/>
                  <a:gd name="connsiteX1" fmla="*/ 2871839 w 5914340"/>
                  <a:gd name="connsiteY1" fmla="*/ 2668321 h 3404270"/>
                  <a:gd name="connsiteX2" fmla="*/ 4232309 w 5914340"/>
                  <a:gd name="connsiteY2" fmla="*/ 1657271 h 3404270"/>
                  <a:gd name="connsiteX3" fmla="*/ 4302500 w 5914340"/>
                  <a:gd name="connsiteY3" fmla="*/ 35095 h 3404270"/>
                  <a:gd name="connsiteX4" fmla="*/ 5104819 w 5914340"/>
                  <a:gd name="connsiteY4" fmla="*/ 877117 h 3404270"/>
                  <a:gd name="connsiteX5" fmla="*/ 5914340 w 5914340"/>
                  <a:gd name="connsiteY5" fmla="*/ 572821 h 3404270"/>
                  <a:gd name="connsiteX0" fmla="*/ 0 w 5914340"/>
                  <a:gd name="connsiteY0" fmla="*/ 3403048 h 3403048"/>
                  <a:gd name="connsiteX1" fmla="*/ 2871839 w 5914340"/>
                  <a:gd name="connsiteY1" fmla="*/ 2667099 h 3403048"/>
                  <a:gd name="connsiteX2" fmla="*/ 4232309 w 5914340"/>
                  <a:gd name="connsiteY2" fmla="*/ 1656049 h 3403048"/>
                  <a:gd name="connsiteX3" fmla="*/ 4302500 w 5914340"/>
                  <a:gd name="connsiteY3" fmla="*/ 33873 h 3403048"/>
                  <a:gd name="connsiteX4" fmla="*/ 5104819 w 5914340"/>
                  <a:gd name="connsiteY4" fmla="*/ 875895 h 3403048"/>
                  <a:gd name="connsiteX5" fmla="*/ 5914340 w 5914340"/>
                  <a:gd name="connsiteY5" fmla="*/ 571599 h 3403048"/>
                  <a:gd name="connsiteX0" fmla="*/ 0 w 5914340"/>
                  <a:gd name="connsiteY0" fmla="*/ 3402580 h 3402580"/>
                  <a:gd name="connsiteX1" fmla="*/ 2871839 w 5914340"/>
                  <a:gd name="connsiteY1" fmla="*/ 2666631 h 3402580"/>
                  <a:gd name="connsiteX2" fmla="*/ 4232309 w 5914340"/>
                  <a:gd name="connsiteY2" fmla="*/ 1655581 h 3402580"/>
                  <a:gd name="connsiteX3" fmla="*/ 4302500 w 5914340"/>
                  <a:gd name="connsiteY3" fmla="*/ 33405 h 3402580"/>
                  <a:gd name="connsiteX4" fmla="*/ 5104819 w 5914340"/>
                  <a:gd name="connsiteY4" fmla="*/ 875427 h 3402580"/>
                  <a:gd name="connsiteX5" fmla="*/ 5914340 w 5914340"/>
                  <a:gd name="connsiteY5" fmla="*/ 571131 h 3402580"/>
                  <a:gd name="connsiteX0" fmla="*/ 0 w 5914340"/>
                  <a:gd name="connsiteY0" fmla="*/ 3453106 h 3453106"/>
                  <a:gd name="connsiteX1" fmla="*/ 2871839 w 5914340"/>
                  <a:gd name="connsiteY1" fmla="*/ 2717157 h 3453106"/>
                  <a:gd name="connsiteX2" fmla="*/ 4232309 w 5914340"/>
                  <a:gd name="connsiteY2" fmla="*/ 1706107 h 3453106"/>
                  <a:gd name="connsiteX3" fmla="*/ 4302500 w 5914340"/>
                  <a:gd name="connsiteY3" fmla="*/ 83931 h 3453106"/>
                  <a:gd name="connsiteX4" fmla="*/ 5104819 w 5914340"/>
                  <a:gd name="connsiteY4" fmla="*/ 925953 h 3453106"/>
                  <a:gd name="connsiteX5" fmla="*/ 5914340 w 5914340"/>
                  <a:gd name="connsiteY5" fmla="*/ 621657 h 3453106"/>
                  <a:gd name="connsiteX0" fmla="*/ 0 w 5914340"/>
                  <a:gd name="connsiteY0" fmla="*/ 3453106 h 3453106"/>
                  <a:gd name="connsiteX1" fmla="*/ 2871839 w 5914340"/>
                  <a:gd name="connsiteY1" fmla="*/ 2717157 h 3453106"/>
                  <a:gd name="connsiteX2" fmla="*/ 4232309 w 5914340"/>
                  <a:gd name="connsiteY2" fmla="*/ 1706107 h 3453106"/>
                  <a:gd name="connsiteX3" fmla="*/ 4302500 w 5914340"/>
                  <a:gd name="connsiteY3" fmla="*/ 83931 h 3453106"/>
                  <a:gd name="connsiteX4" fmla="*/ 5104819 w 5914340"/>
                  <a:gd name="connsiteY4" fmla="*/ 925953 h 3453106"/>
                  <a:gd name="connsiteX5" fmla="*/ 5914340 w 5914340"/>
                  <a:gd name="connsiteY5" fmla="*/ 621657 h 3453106"/>
                  <a:gd name="connsiteX0" fmla="*/ 0 w 6496747"/>
                  <a:gd name="connsiteY0" fmla="*/ 3469284 h 3469284"/>
                  <a:gd name="connsiteX1" fmla="*/ 3454246 w 6496747"/>
                  <a:gd name="connsiteY1" fmla="*/ 2717157 h 3469284"/>
                  <a:gd name="connsiteX2" fmla="*/ 4814716 w 6496747"/>
                  <a:gd name="connsiteY2" fmla="*/ 1706107 h 3469284"/>
                  <a:gd name="connsiteX3" fmla="*/ 4884907 w 6496747"/>
                  <a:gd name="connsiteY3" fmla="*/ 83931 h 3469284"/>
                  <a:gd name="connsiteX4" fmla="*/ 5687226 w 6496747"/>
                  <a:gd name="connsiteY4" fmla="*/ 925953 h 3469284"/>
                  <a:gd name="connsiteX5" fmla="*/ 6496747 w 6496747"/>
                  <a:gd name="connsiteY5" fmla="*/ 621657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687226 w 7734362"/>
                  <a:gd name="connsiteY4" fmla="*/ 925953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711493 w 7734362"/>
                  <a:gd name="connsiteY4" fmla="*/ 998754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711493 w 7734362"/>
                  <a:gd name="connsiteY4" fmla="*/ 998754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897540 w 7734362"/>
                  <a:gd name="connsiteY4" fmla="*/ 1014932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5897540 w 7734362"/>
                  <a:gd name="connsiteY4" fmla="*/ 1014932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6164476 w 7734362"/>
                  <a:gd name="connsiteY4" fmla="*/ 1023021 h 3469284"/>
                  <a:gd name="connsiteX5" fmla="*/ 7734362 w 7734362"/>
                  <a:gd name="connsiteY5" fmla="*/ 613568 h 3469284"/>
                  <a:gd name="connsiteX0" fmla="*/ 0 w 7734362"/>
                  <a:gd name="connsiteY0" fmla="*/ 3469284 h 3469284"/>
                  <a:gd name="connsiteX1" fmla="*/ 3454246 w 7734362"/>
                  <a:gd name="connsiteY1" fmla="*/ 2717157 h 3469284"/>
                  <a:gd name="connsiteX2" fmla="*/ 4814716 w 7734362"/>
                  <a:gd name="connsiteY2" fmla="*/ 1706107 h 3469284"/>
                  <a:gd name="connsiteX3" fmla="*/ 4884907 w 7734362"/>
                  <a:gd name="connsiteY3" fmla="*/ 83931 h 3469284"/>
                  <a:gd name="connsiteX4" fmla="*/ 6164476 w 7734362"/>
                  <a:gd name="connsiteY4" fmla="*/ 1023021 h 3469284"/>
                  <a:gd name="connsiteX5" fmla="*/ 7734362 w 7734362"/>
                  <a:gd name="connsiteY5" fmla="*/ 613568 h 3469284"/>
                  <a:gd name="connsiteX0" fmla="*/ 0 w 7734362"/>
                  <a:gd name="connsiteY0" fmla="*/ 3476437 h 3476437"/>
                  <a:gd name="connsiteX1" fmla="*/ 3454246 w 7734362"/>
                  <a:gd name="connsiteY1" fmla="*/ 2724310 h 3476437"/>
                  <a:gd name="connsiteX2" fmla="*/ 5025030 w 7734362"/>
                  <a:gd name="connsiteY2" fmla="*/ 1600014 h 3476437"/>
                  <a:gd name="connsiteX3" fmla="*/ 4884907 w 7734362"/>
                  <a:gd name="connsiteY3" fmla="*/ 91084 h 3476437"/>
                  <a:gd name="connsiteX4" fmla="*/ 6164476 w 7734362"/>
                  <a:gd name="connsiteY4" fmla="*/ 1030174 h 3476437"/>
                  <a:gd name="connsiteX5" fmla="*/ 7734362 w 7734362"/>
                  <a:gd name="connsiteY5" fmla="*/ 620721 h 3476437"/>
                  <a:gd name="connsiteX0" fmla="*/ 0 w 7734362"/>
                  <a:gd name="connsiteY0" fmla="*/ 3491750 h 3491750"/>
                  <a:gd name="connsiteX1" fmla="*/ 3454246 w 7734362"/>
                  <a:gd name="connsiteY1" fmla="*/ 2739623 h 3491750"/>
                  <a:gd name="connsiteX2" fmla="*/ 5162543 w 7734362"/>
                  <a:gd name="connsiteY2" fmla="*/ 1421191 h 3491750"/>
                  <a:gd name="connsiteX3" fmla="*/ 4884907 w 7734362"/>
                  <a:gd name="connsiteY3" fmla="*/ 106397 h 3491750"/>
                  <a:gd name="connsiteX4" fmla="*/ 6164476 w 7734362"/>
                  <a:gd name="connsiteY4" fmla="*/ 1045487 h 3491750"/>
                  <a:gd name="connsiteX5" fmla="*/ 7734362 w 7734362"/>
                  <a:gd name="connsiteY5" fmla="*/ 636034 h 3491750"/>
                  <a:gd name="connsiteX0" fmla="*/ 0 w 7734362"/>
                  <a:gd name="connsiteY0" fmla="*/ 3481682 h 3481682"/>
                  <a:gd name="connsiteX1" fmla="*/ 3454246 w 7734362"/>
                  <a:gd name="connsiteY1" fmla="*/ 2729555 h 3481682"/>
                  <a:gd name="connsiteX2" fmla="*/ 5162543 w 7734362"/>
                  <a:gd name="connsiteY2" fmla="*/ 1411123 h 3481682"/>
                  <a:gd name="connsiteX3" fmla="*/ 4884907 w 7734362"/>
                  <a:gd name="connsiteY3" fmla="*/ 96329 h 3481682"/>
                  <a:gd name="connsiteX4" fmla="*/ 6164476 w 7734362"/>
                  <a:gd name="connsiteY4" fmla="*/ 1035419 h 3481682"/>
                  <a:gd name="connsiteX5" fmla="*/ 7734362 w 7734362"/>
                  <a:gd name="connsiteY5" fmla="*/ 625966 h 3481682"/>
                  <a:gd name="connsiteX0" fmla="*/ 0 w 7734362"/>
                  <a:gd name="connsiteY0" fmla="*/ 3617264 h 3617264"/>
                  <a:gd name="connsiteX1" fmla="*/ 3454246 w 7734362"/>
                  <a:gd name="connsiteY1" fmla="*/ 2865137 h 3617264"/>
                  <a:gd name="connsiteX2" fmla="*/ 5162543 w 7734362"/>
                  <a:gd name="connsiteY2" fmla="*/ 1546705 h 3617264"/>
                  <a:gd name="connsiteX3" fmla="*/ 5022420 w 7734362"/>
                  <a:gd name="connsiteY3" fmla="*/ 86309 h 3617264"/>
                  <a:gd name="connsiteX4" fmla="*/ 6164476 w 7734362"/>
                  <a:gd name="connsiteY4" fmla="*/ 1171001 h 3617264"/>
                  <a:gd name="connsiteX5" fmla="*/ 7734362 w 7734362"/>
                  <a:gd name="connsiteY5" fmla="*/ 761548 h 3617264"/>
                  <a:gd name="connsiteX0" fmla="*/ 0 w 7734362"/>
                  <a:gd name="connsiteY0" fmla="*/ 3617264 h 3617264"/>
                  <a:gd name="connsiteX1" fmla="*/ 3454246 w 7734362"/>
                  <a:gd name="connsiteY1" fmla="*/ 2865137 h 3617264"/>
                  <a:gd name="connsiteX2" fmla="*/ 5162543 w 7734362"/>
                  <a:gd name="connsiteY2" fmla="*/ 1546705 h 3617264"/>
                  <a:gd name="connsiteX3" fmla="*/ 5022420 w 7734362"/>
                  <a:gd name="connsiteY3" fmla="*/ 86309 h 3617264"/>
                  <a:gd name="connsiteX4" fmla="*/ 6164476 w 7734362"/>
                  <a:gd name="connsiteY4" fmla="*/ 1171001 h 3617264"/>
                  <a:gd name="connsiteX5" fmla="*/ 7734362 w 7734362"/>
                  <a:gd name="connsiteY5" fmla="*/ 761548 h 3617264"/>
                  <a:gd name="connsiteX0" fmla="*/ 0 w 7734362"/>
                  <a:gd name="connsiteY0" fmla="*/ 3601719 h 3601719"/>
                  <a:gd name="connsiteX1" fmla="*/ 3454246 w 7734362"/>
                  <a:gd name="connsiteY1" fmla="*/ 2849592 h 3601719"/>
                  <a:gd name="connsiteX2" fmla="*/ 5162543 w 7734362"/>
                  <a:gd name="connsiteY2" fmla="*/ 1531160 h 3601719"/>
                  <a:gd name="connsiteX3" fmla="*/ 5022420 w 7734362"/>
                  <a:gd name="connsiteY3" fmla="*/ 70764 h 3601719"/>
                  <a:gd name="connsiteX4" fmla="*/ 6164476 w 7734362"/>
                  <a:gd name="connsiteY4" fmla="*/ 1155456 h 3601719"/>
                  <a:gd name="connsiteX5" fmla="*/ 7734362 w 7734362"/>
                  <a:gd name="connsiteY5" fmla="*/ 746003 h 3601719"/>
                  <a:gd name="connsiteX0" fmla="*/ 0 w 7734362"/>
                  <a:gd name="connsiteY0" fmla="*/ 3663073 h 3663073"/>
                  <a:gd name="connsiteX1" fmla="*/ 3454246 w 7734362"/>
                  <a:gd name="connsiteY1" fmla="*/ 2910946 h 3663073"/>
                  <a:gd name="connsiteX2" fmla="*/ 5162543 w 7734362"/>
                  <a:gd name="connsiteY2" fmla="*/ 1592514 h 3663073"/>
                  <a:gd name="connsiteX3" fmla="*/ 4941530 w 7734362"/>
                  <a:gd name="connsiteY3" fmla="*/ 67405 h 3663073"/>
                  <a:gd name="connsiteX4" fmla="*/ 6164476 w 7734362"/>
                  <a:gd name="connsiteY4" fmla="*/ 1216810 h 3663073"/>
                  <a:gd name="connsiteX5" fmla="*/ 7734362 w 7734362"/>
                  <a:gd name="connsiteY5" fmla="*/ 807357 h 3663073"/>
                  <a:gd name="connsiteX0" fmla="*/ 0 w 7734362"/>
                  <a:gd name="connsiteY0" fmla="*/ 3660638 h 3660638"/>
                  <a:gd name="connsiteX1" fmla="*/ 3454246 w 7734362"/>
                  <a:gd name="connsiteY1" fmla="*/ 2908511 h 3660638"/>
                  <a:gd name="connsiteX2" fmla="*/ 5162543 w 7734362"/>
                  <a:gd name="connsiteY2" fmla="*/ 1590079 h 3660638"/>
                  <a:gd name="connsiteX3" fmla="*/ 4941530 w 7734362"/>
                  <a:gd name="connsiteY3" fmla="*/ 64970 h 3660638"/>
                  <a:gd name="connsiteX4" fmla="*/ 6164476 w 7734362"/>
                  <a:gd name="connsiteY4" fmla="*/ 1214375 h 3660638"/>
                  <a:gd name="connsiteX5" fmla="*/ 7734362 w 7734362"/>
                  <a:gd name="connsiteY5" fmla="*/ 804922 h 3660638"/>
                  <a:gd name="connsiteX0" fmla="*/ 0 w 7734362"/>
                  <a:gd name="connsiteY0" fmla="*/ 3688791 h 3688791"/>
                  <a:gd name="connsiteX1" fmla="*/ 3454246 w 7734362"/>
                  <a:gd name="connsiteY1" fmla="*/ 2936664 h 3688791"/>
                  <a:gd name="connsiteX2" fmla="*/ 5162543 w 7734362"/>
                  <a:gd name="connsiteY2" fmla="*/ 1618232 h 3688791"/>
                  <a:gd name="connsiteX3" fmla="*/ 4941530 w 7734362"/>
                  <a:gd name="connsiteY3" fmla="*/ 93123 h 3688791"/>
                  <a:gd name="connsiteX4" fmla="*/ 6164476 w 7734362"/>
                  <a:gd name="connsiteY4" fmla="*/ 1242528 h 3688791"/>
                  <a:gd name="connsiteX5" fmla="*/ 7734362 w 7734362"/>
                  <a:gd name="connsiteY5" fmla="*/ 833075 h 3688791"/>
                  <a:gd name="connsiteX0" fmla="*/ 0 w 7734362"/>
                  <a:gd name="connsiteY0" fmla="*/ 3673620 h 3673620"/>
                  <a:gd name="connsiteX1" fmla="*/ 3454246 w 7734362"/>
                  <a:gd name="connsiteY1" fmla="*/ 2921493 h 3673620"/>
                  <a:gd name="connsiteX2" fmla="*/ 5162543 w 7734362"/>
                  <a:gd name="connsiteY2" fmla="*/ 1603061 h 3673620"/>
                  <a:gd name="connsiteX3" fmla="*/ 4957709 w 7734362"/>
                  <a:gd name="connsiteY3" fmla="*/ 94131 h 3673620"/>
                  <a:gd name="connsiteX4" fmla="*/ 6164476 w 7734362"/>
                  <a:gd name="connsiteY4" fmla="*/ 1227357 h 3673620"/>
                  <a:gd name="connsiteX5" fmla="*/ 7734362 w 7734362"/>
                  <a:gd name="connsiteY5" fmla="*/ 817904 h 3673620"/>
                  <a:gd name="connsiteX0" fmla="*/ 0 w 7734362"/>
                  <a:gd name="connsiteY0" fmla="*/ 3640616 h 3640616"/>
                  <a:gd name="connsiteX1" fmla="*/ 3454246 w 7734362"/>
                  <a:gd name="connsiteY1" fmla="*/ 2888489 h 3640616"/>
                  <a:gd name="connsiteX2" fmla="*/ 5162543 w 7734362"/>
                  <a:gd name="connsiteY2" fmla="*/ 1570057 h 3640616"/>
                  <a:gd name="connsiteX3" fmla="*/ 4957709 w 7734362"/>
                  <a:gd name="connsiteY3" fmla="*/ 61127 h 3640616"/>
                  <a:gd name="connsiteX4" fmla="*/ 6164476 w 7734362"/>
                  <a:gd name="connsiteY4" fmla="*/ 1194353 h 3640616"/>
                  <a:gd name="connsiteX5" fmla="*/ 7734362 w 7734362"/>
                  <a:gd name="connsiteY5" fmla="*/ 784900 h 3640616"/>
                  <a:gd name="connsiteX0" fmla="*/ 0 w 7734362"/>
                  <a:gd name="connsiteY0" fmla="*/ 3647921 h 3647921"/>
                  <a:gd name="connsiteX1" fmla="*/ 3454246 w 7734362"/>
                  <a:gd name="connsiteY1" fmla="*/ 2895794 h 3647921"/>
                  <a:gd name="connsiteX2" fmla="*/ 5162543 w 7734362"/>
                  <a:gd name="connsiteY2" fmla="*/ 1577362 h 3647921"/>
                  <a:gd name="connsiteX3" fmla="*/ 4957709 w 7734362"/>
                  <a:gd name="connsiteY3" fmla="*/ 68432 h 3647921"/>
                  <a:gd name="connsiteX4" fmla="*/ 6164476 w 7734362"/>
                  <a:gd name="connsiteY4" fmla="*/ 1201658 h 3647921"/>
                  <a:gd name="connsiteX5" fmla="*/ 7734362 w 7734362"/>
                  <a:gd name="connsiteY5" fmla="*/ 792205 h 3647921"/>
                  <a:gd name="connsiteX0" fmla="*/ 0 w 7734362"/>
                  <a:gd name="connsiteY0" fmla="*/ 3659436 h 3659436"/>
                  <a:gd name="connsiteX1" fmla="*/ 3454246 w 7734362"/>
                  <a:gd name="connsiteY1" fmla="*/ 2907309 h 3659436"/>
                  <a:gd name="connsiteX2" fmla="*/ 5162543 w 7734362"/>
                  <a:gd name="connsiteY2" fmla="*/ 1588877 h 3659436"/>
                  <a:gd name="connsiteX3" fmla="*/ 4957709 w 7734362"/>
                  <a:gd name="connsiteY3" fmla="*/ 79947 h 3659436"/>
                  <a:gd name="connsiteX4" fmla="*/ 6164476 w 7734362"/>
                  <a:gd name="connsiteY4" fmla="*/ 1213173 h 3659436"/>
                  <a:gd name="connsiteX5" fmla="*/ 7734362 w 7734362"/>
                  <a:gd name="connsiteY5" fmla="*/ 803720 h 3659436"/>
                  <a:gd name="connsiteX0" fmla="*/ 0 w 7734362"/>
                  <a:gd name="connsiteY0" fmla="*/ 3659436 h 3659436"/>
                  <a:gd name="connsiteX1" fmla="*/ 3454246 w 7734362"/>
                  <a:gd name="connsiteY1" fmla="*/ 2907309 h 3659436"/>
                  <a:gd name="connsiteX2" fmla="*/ 5162543 w 7734362"/>
                  <a:gd name="connsiteY2" fmla="*/ 1588877 h 3659436"/>
                  <a:gd name="connsiteX3" fmla="*/ 4957709 w 7734362"/>
                  <a:gd name="connsiteY3" fmla="*/ 79947 h 3659436"/>
                  <a:gd name="connsiteX4" fmla="*/ 6164476 w 7734362"/>
                  <a:gd name="connsiteY4" fmla="*/ 1213173 h 3659436"/>
                  <a:gd name="connsiteX5" fmla="*/ 7734362 w 7734362"/>
                  <a:gd name="connsiteY5" fmla="*/ 803720 h 3659436"/>
                  <a:gd name="connsiteX0" fmla="*/ 0 w 7734362"/>
                  <a:gd name="connsiteY0" fmla="*/ 3582010 h 3582010"/>
                  <a:gd name="connsiteX1" fmla="*/ 3454246 w 7734362"/>
                  <a:gd name="connsiteY1" fmla="*/ 2829883 h 3582010"/>
                  <a:gd name="connsiteX2" fmla="*/ 5162543 w 7734362"/>
                  <a:gd name="connsiteY2" fmla="*/ 1511451 h 3582010"/>
                  <a:gd name="connsiteX3" fmla="*/ 4957709 w 7734362"/>
                  <a:gd name="connsiteY3" fmla="*/ 2521 h 3582010"/>
                  <a:gd name="connsiteX4" fmla="*/ 6407145 w 7734362"/>
                  <a:gd name="connsiteY4" fmla="*/ 1103391 h 3582010"/>
                  <a:gd name="connsiteX5" fmla="*/ 7734362 w 7734362"/>
                  <a:gd name="connsiteY5" fmla="*/ 726294 h 3582010"/>
                  <a:gd name="connsiteX0" fmla="*/ 0 w 7734362"/>
                  <a:gd name="connsiteY0" fmla="*/ 3586304 h 3586304"/>
                  <a:gd name="connsiteX1" fmla="*/ 3454246 w 7734362"/>
                  <a:gd name="connsiteY1" fmla="*/ 2834177 h 3586304"/>
                  <a:gd name="connsiteX2" fmla="*/ 5162543 w 7734362"/>
                  <a:gd name="connsiteY2" fmla="*/ 1515745 h 3586304"/>
                  <a:gd name="connsiteX3" fmla="*/ 4957709 w 7734362"/>
                  <a:gd name="connsiteY3" fmla="*/ 6815 h 3586304"/>
                  <a:gd name="connsiteX4" fmla="*/ 6407145 w 7734362"/>
                  <a:gd name="connsiteY4" fmla="*/ 1107685 h 3586304"/>
                  <a:gd name="connsiteX5" fmla="*/ 7734362 w 7734362"/>
                  <a:gd name="connsiteY5" fmla="*/ 730588 h 3586304"/>
                  <a:gd name="connsiteX0" fmla="*/ 0 w 7734362"/>
                  <a:gd name="connsiteY0" fmla="*/ 3687876 h 3687876"/>
                  <a:gd name="connsiteX1" fmla="*/ 3454246 w 7734362"/>
                  <a:gd name="connsiteY1" fmla="*/ 2935749 h 3687876"/>
                  <a:gd name="connsiteX2" fmla="*/ 5162543 w 7734362"/>
                  <a:gd name="connsiteY2" fmla="*/ 1617317 h 3687876"/>
                  <a:gd name="connsiteX3" fmla="*/ 4957709 w 7734362"/>
                  <a:gd name="connsiteY3" fmla="*/ 108387 h 3687876"/>
                  <a:gd name="connsiteX4" fmla="*/ 6407145 w 7734362"/>
                  <a:gd name="connsiteY4" fmla="*/ 1209257 h 3687876"/>
                  <a:gd name="connsiteX5" fmla="*/ 7734362 w 7734362"/>
                  <a:gd name="connsiteY5" fmla="*/ 832160 h 3687876"/>
                  <a:gd name="connsiteX0" fmla="*/ 0 w 7734362"/>
                  <a:gd name="connsiteY0" fmla="*/ 3707261 h 3707261"/>
                  <a:gd name="connsiteX1" fmla="*/ 3454246 w 7734362"/>
                  <a:gd name="connsiteY1" fmla="*/ 2955134 h 3707261"/>
                  <a:gd name="connsiteX2" fmla="*/ 5162543 w 7734362"/>
                  <a:gd name="connsiteY2" fmla="*/ 1636702 h 3707261"/>
                  <a:gd name="connsiteX3" fmla="*/ 4957709 w 7734362"/>
                  <a:gd name="connsiteY3" fmla="*/ 127772 h 3707261"/>
                  <a:gd name="connsiteX4" fmla="*/ 6407145 w 7734362"/>
                  <a:gd name="connsiteY4" fmla="*/ 1228642 h 3707261"/>
                  <a:gd name="connsiteX5" fmla="*/ 7734362 w 7734362"/>
                  <a:gd name="connsiteY5" fmla="*/ 851545 h 3707261"/>
                  <a:gd name="connsiteX0" fmla="*/ 0 w 7734362"/>
                  <a:gd name="connsiteY0" fmla="*/ 3661117 h 3661117"/>
                  <a:gd name="connsiteX1" fmla="*/ 3454246 w 7734362"/>
                  <a:gd name="connsiteY1" fmla="*/ 2908990 h 3661117"/>
                  <a:gd name="connsiteX2" fmla="*/ 5162543 w 7734362"/>
                  <a:gd name="connsiteY2" fmla="*/ 1590558 h 3661117"/>
                  <a:gd name="connsiteX3" fmla="*/ 4957709 w 7734362"/>
                  <a:gd name="connsiteY3" fmla="*/ 81628 h 3661117"/>
                  <a:gd name="connsiteX4" fmla="*/ 6407145 w 7734362"/>
                  <a:gd name="connsiteY4" fmla="*/ 1182498 h 3661117"/>
                  <a:gd name="connsiteX5" fmla="*/ 7734362 w 7734362"/>
                  <a:gd name="connsiteY5" fmla="*/ 805401 h 3661117"/>
                  <a:gd name="connsiteX0" fmla="*/ 0 w 7734362"/>
                  <a:gd name="connsiteY0" fmla="*/ 3653475 h 3653475"/>
                  <a:gd name="connsiteX1" fmla="*/ 3454246 w 7734362"/>
                  <a:gd name="connsiteY1" fmla="*/ 2901348 h 3653475"/>
                  <a:gd name="connsiteX2" fmla="*/ 5162543 w 7734362"/>
                  <a:gd name="connsiteY2" fmla="*/ 1582916 h 3653475"/>
                  <a:gd name="connsiteX3" fmla="*/ 4957709 w 7734362"/>
                  <a:gd name="connsiteY3" fmla="*/ 73986 h 3653475"/>
                  <a:gd name="connsiteX4" fmla="*/ 6407145 w 7734362"/>
                  <a:gd name="connsiteY4" fmla="*/ 1174856 h 3653475"/>
                  <a:gd name="connsiteX5" fmla="*/ 7734362 w 7734362"/>
                  <a:gd name="connsiteY5" fmla="*/ 797759 h 3653475"/>
                  <a:gd name="connsiteX0" fmla="*/ 0 w 7734362"/>
                  <a:gd name="connsiteY0" fmla="*/ 3682289 h 3682289"/>
                  <a:gd name="connsiteX1" fmla="*/ 3454246 w 7734362"/>
                  <a:gd name="connsiteY1" fmla="*/ 2930162 h 3682289"/>
                  <a:gd name="connsiteX2" fmla="*/ 5162543 w 7734362"/>
                  <a:gd name="connsiteY2" fmla="*/ 1611730 h 3682289"/>
                  <a:gd name="connsiteX3" fmla="*/ 4957709 w 7734362"/>
                  <a:gd name="connsiteY3" fmla="*/ 102800 h 3682289"/>
                  <a:gd name="connsiteX4" fmla="*/ 6407145 w 7734362"/>
                  <a:gd name="connsiteY4" fmla="*/ 1203670 h 3682289"/>
                  <a:gd name="connsiteX5" fmla="*/ 7734362 w 7734362"/>
                  <a:gd name="connsiteY5" fmla="*/ 826573 h 3682289"/>
                  <a:gd name="connsiteX0" fmla="*/ 0 w 7734362"/>
                  <a:gd name="connsiteY0" fmla="*/ 3583278 h 3583278"/>
                  <a:gd name="connsiteX1" fmla="*/ 3454246 w 7734362"/>
                  <a:gd name="connsiteY1" fmla="*/ 2831151 h 3583278"/>
                  <a:gd name="connsiteX2" fmla="*/ 5162544 w 7734362"/>
                  <a:gd name="connsiteY2" fmla="*/ 1609787 h 3583278"/>
                  <a:gd name="connsiteX3" fmla="*/ 4957709 w 7734362"/>
                  <a:gd name="connsiteY3" fmla="*/ 3789 h 3583278"/>
                  <a:gd name="connsiteX4" fmla="*/ 6407145 w 7734362"/>
                  <a:gd name="connsiteY4" fmla="*/ 1104659 h 3583278"/>
                  <a:gd name="connsiteX5" fmla="*/ 7734362 w 7734362"/>
                  <a:gd name="connsiteY5" fmla="*/ 727562 h 3583278"/>
                  <a:gd name="connsiteX0" fmla="*/ 0 w 7734362"/>
                  <a:gd name="connsiteY0" fmla="*/ 3581730 h 3581730"/>
                  <a:gd name="connsiteX1" fmla="*/ 3454246 w 7734362"/>
                  <a:gd name="connsiteY1" fmla="*/ 2829603 h 3581730"/>
                  <a:gd name="connsiteX2" fmla="*/ 5211078 w 7734362"/>
                  <a:gd name="connsiteY2" fmla="*/ 1486904 h 3581730"/>
                  <a:gd name="connsiteX3" fmla="*/ 4957709 w 7734362"/>
                  <a:gd name="connsiteY3" fmla="*/ 2241 h 3581730"/>
                  <a:gd name="connsiteX4" fmla="*/ 6407145 w 7734362"/>
                  <a:gd name="connsiteY4" fmla="*/ 1103111 h 3581730"/>
                  <a:gd name="connsiteX5" fmla="*/ 7734362 w 7734362"/>
                  <a:gd name="connsiteY5" fmla="*/ 726014 h 3581730"/>
                  <a:gd name="connsiteX0" fmla="*/ 0 w 7734362"/>
                  <a:gd name="connsiteY0" fmla="*/ 3581730 h 3581730"/>
                  <a:gd name="connsiteX1" fmla="*/ 3454246 w 7734362"/>
                  <a:gd name="connsiteY1" fmla="*/ 2829603 h 3581730"/>
                  <a:gd name="connsiteX2" fmla="*/ 5211078 w 7734362"/>
                  <a:gd name="connsiteY2" fmla="*/ 1486904 h 3581730"/>
                  <a:gd name="connsiteX3" fmla="*/ 4957709 w 7734362"/>
                  <a:gd name="connsiteY3" fmla="*/ 2241 h 3581730"/>
                  <a:gd name="connsiteX4" fmla="*/ 6407145 w 7734362"/>
                  <a:gd name="connsiteY4" fmla="*/ 1103111 h 3581730"/>
                  <a:gd name="connsiteX5" fmla="*/ 7734362 w 7734362"/>
                  <a:gd name="connsiteY5" fmla="*/ 726014 h 3581730"/>
                  <a:gd name="connsiteX0" fmla="*/ 0 w 7734362"/>
                  <a:gd name="connsiteY0" fmla="*/ 3591513 h 3591513"/>
                  <a:gd name="connsiteX1" fmla="*/ 3454246 w 7734362"/>
                  <a:gd name="connsiteY1" fmla="*/ 2839386 h 3591513"/>
                  <a:gd name="connsiteX2" fmla="*/ 5211078 w 7734362"/>
                  <a:gd name="connsiteY2" fmla="*/ 1496687 h 3591513"/>
                  <a:gd name="connsiteX3" fmla="*/ 4957709 w 7734362"/>
                  <a:gd name="connsiteY3" fmla="*/ 12024 h 3591513"/>
                  <a:gd name="connsiteX4" fmla="*/ 6407145 w 7734362"/>
                  <a:gd name="connsiteY4" fmla="*/ 1112894 h 3591513"/>
                  <a:gd name="connsiteX5" fmla="*/ 7734362 w 7734362"/>
                  <a:gd name="connsiteY5" fmla="*/ 735797 h 3591513"/>
                  <a:gd name="connsiteX0" fmla="*/ 0 w 7734362"/>
                  <a:gd name="connsiteY0" fmla="*/ 3613435 h 3613435"/>
                  <a:gd name="connsiteX1" fmla="*/ 3454246 w 7734362"/>
                  <a:gd name="connsiteY1" fmla="*/ 2861308 h 3613435"/>
                  <a:gd name="connsiteX2" fmla="*/ 5211078 w 7734362"/>
                  <a:gd name="connsiteY2" fmla="*/ 1518609 h 3613435"/>
                  <a:gd name="connsiteX3" fmla="*/ 4957709 w 7734362"/>
                  <a:gd name="connsiteY3" fmla="*/ 33946 h 3613435"/>
                  <a:gd name="connsiteX4" fmla="*/ 6407145 w 7734362"/>
                  <a:gd name="connsiteY4" fmla="*/ 1134816 h 3613435"/>
                  <a:gd name="connsiteX5" fmla="*/ 7734362 w 7734362"/>
                  <a:gd name="connsiteY5" fmla="*/ 757719 h 3613435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3340 h 3583340"/>
                  <a:gd name="connsiteX1" fmla="*/ 3454246 w 7734362"/>
                  <a:gd name="connsiteY1" fmla="*/ 2831213 h 3583340"/>
                  <a:gd name="connsiteX2" fmla="*/ 5211078 w 7734362"/>
                  <a:gd name="connsiteY2" fmla="*/ 1488514 h 3583340"/>
                  <a:gd name="connsiteX3" fmla="*/ 4957709 w 7734362"/>
                  <a:gd name="connsiteY3" fmla="*/ 3851 h 3583340"/>
                  <a:gd name="connsiteX4" fmla="*/ 6326255 w 7734362"/>
                  <a:gd name="connsiteY4" fmla="*/ 999564 h 3583340"/>
                  <a:gd name="connsiteX5" fmla="*/ 7734362 w 7734362"/>
                  <a:gd name="connsiteY5" fmla="*/ 727624 h 3583340"/>
                  <a:gd name="connsiteX0" fmla="*/ 0 w 7734362"/>
                  <a:gd name="connsiteY0" fmla="*/ 3586818 h 3586818"/>
                  <a:gd name="connsiteX1" fmla="*/ 3454246 w 7734362"/>
                  <a:gd name="connsiteY1" fmla="*/ 2834691 h 3586818"/>
                  <a:gd name="connsiteX2" fmla="*/ 5211078 w 7734362"/>
                  <a:gd name="connsiteY2" fmla="*/ 1491992 h 3586818"/>
                  <a:gd name="connsiteX3" fmla="*/ 4957709 w 7734362"/>
                  <a:gd name="connsiteY3" fmla="*/ 7329 h 3586818"/>
                  <a:gd name="connsiteX4" fmla="*/ 6326255 w 7734362"/>
                  <a:gd name="connsiteY4" fmla="*/ 1003042 h 3586818"/>
                  <a:gd name="connsiteX5" fmla="*/ 7734362 w 7734362"/>
                  <a:gd name="connsiteY5" fmla="*/ 731102 h 3586818"/>
                  <a:gd name="connsiteX0" fmla="*/ 0 w 7734362"/>
                  <a:gd name="connsiteY0" fmla="*/ 3582159 h 3582159"/>
                  <a:gd name="connsiteX1" fmla="*/ 3454246 w 7734362"/>
                  <a:gd name="connsiteY1" fmla="*/ 2830032 h 3582159"/>
                  <a:gd name="connsiteX2" fmla="*/ 5211078 w 7734362"/>
                  <a:gd name="connsiteY2" fmla="*/ 1487333 h 3582159"/>
                  <a:gd name="connsiteX3" fmla="*/ 4957709 w 7734362"/>
                  <a:gd name="connsiteY3" fmla="*/ 2670 h 3582159"/>
                  <a:gd name="connsiteX4" fmla="*/ 6326255 w 7734362"/>
                  <a:gd name="connsiteY4" fmla="*/ 998383 h 3582159"/>
                  <a:gd name="connsiteX5" fmla="*/ 7734362 w 7734362"/>
                  <a:gd name="connsiteY5" fmla="*/ 726443 h 3582159"/>
                  <a:gd name="connsiteX0" fmla="*/ 0 w 7734362"/>
                  <a:gd name="connsiteY0" fmla="*/ 3626225 h 3626225"/>
                  <a:gd name="connsiteX1" fmla="*/ 3454246 w 7734362"/>
                  <a:gd name="connsiteY1" fmla="*/ 2874098 h 3626225"/>
                  <a:gd name="connsiteX2" fmla="*/ 5211078 w 7734362"/>
                  <a:gd name="connsiteY2" fmla="*/ 1531399 h 3626225"/>
                  <a:gd name="connsiteX3" fmla="*/ 4957709 w 7734362"/>
                  <a:gd name="connsiteY3" fmla="*/ 46736 h 3626225"/>
                  <a:gd name="connsiteX4" fmla="*/ 6326255 w 7734362"/>
                  <a:gd name="connsiteY4" fmla="*/ 1042449 h 3626225"/>
                  <a:gd name="connsiteX5" fmla="*/ 7734362 w 7734362"/>
                  <a:gd name="connsiteY5" fmla="*/ 770509 h 3626225"/>
                  <a:gd name="connsiteX0" fmla="*/ 0 w 7734362"/>
                  <a:gd name="connsiteY0" fmla="*/ 3597711 h 3597711"/>
                  <a:gd name="connsiteX1" fmla="*/ 3454246 w 7734362"/>
                  <a:gd name="connsiteY1" fmla="*/ 2845584 h 3597711"/>
                  <a:gd name="connsiteX2" fmla="*/ 5211078 w 7734362"/>
                  <a:gd name="connsiteY2" fmla="*/ 1502885 h 3597711"/>
                  <a:gd name="connsiteX3" fmla="*/ 4957709 w 7734362"/>
                  <a:gd name="connsiteY3" fmla="*/ 18222 h 3597711"/>
                  <a:gd name="connsiteX4" fmla="*/ 6326255 w 7734362"/>
                  <a:gd name="connsiteY4" fmla="*/ 1013935 h 3597711"/>
                  <a:gd name="connsiteX5" fmla="*/ 7734362 w 7734362"/>
                  <a:gd name="connsiteY5" fmla="*/ 741995 h 3597711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326255 w 7734362"/>
                  <a:gd name="connsiteY4" fmla="*/ 1029880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211078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245366 w 7734362"/>
                  <a:gd name="connsiteY4" fmla="*/ 1062236 h 3613656"/>
                  <a:gd name="connsiteX5" fmla="*/ 7734362 w 7734362"/>
                  <a:gd name="connsiteY5" fmla="*/ 757940 h 3613656"/>
                  <a:gd name="connsiteX0" fmla="*/ 0 w 7734362"/>
                  <a:gd name="connsiteY0" fmla="*/ 3613656 h 3613656"/>
                  <a:gd name="connsiteX1" fmla="*/ 3454246 w 7734362"/>
                  <a:gd name="connsiteY1" fmla="*/ 2861529 h 3613656"/>
                  <a:gd name="connsiteX2" fmla="*/ 5186811 w 7734362"/>
                  <a:gd name="connsiteY2" fmla="*/ 1518830 h 3613656"/>
                  <a:gd name="connsiteX3" fmla="*/ 4957709 w 7734362"/>
                  <a:gd name="connsiteY3" fmla="*/ 34167 h 3613656"/>
                  <a:gd name="connsiteX4" fmla="*/ 6245366 w 7734362"/>
                  <a:gd name="connsiteY4" fmla="*/ 1062236 h 3613656"/>
                  <a:gd name="connsiteX5" fmla="*/ 7734362 w 7734362"/>
                  <a:gd name="connsiteY5" fmla="*/ 757940 h 3613656"/>
                  <a:gd name="connsiteX0" fmla="*/ 0 w 7734362"/>
                  <a:gd name="connsiteY0" fmla="*/ 3613440 h 3613440"/>
                  <a:gd name="connsiteX1" fmla="*/ 3454246 w 7734362"/>
                  <a:gd name="connsiteY1" fmla="*/ 2861313 h 3613440"/>
                  <a:gd name="connsiteX2" fmla="*/ 5186811 w 7734362"/>
                  <a:gd name="connsiteY2" fmla="*/ 1518614 h 3613440"/>
                  <a:gd name="connsiteX3" fmla="*/ 4957709 w 7734362"/>
                  <a:gd name="connsiteY3" fmla="*/ 33951 h 3613440"/>
                  <a:gd name="connsiteX4" fmla="*/ 6245366 w 7734362"/>
                  <a:gd name="connsiteY4" fmla="*/ 1062020 h 3613440"/>
                  <a:gd name="connsiteX5" fmla="*/ 7734362 w 7734362"/>
                  <a:gd name="connsiteY5" fmla="*/ 757724 h 3613440"/>
                  <a:gd name="connsiteX0" fmla="*/ 0 w 7734362"/>
                  <a:gd name="connsiteY0" fmla="*/ 3616227 h 3616227"/>
                  <a:gd name="connsiteX1" fmla="*/ 3454246 w 7734362"/>
                  <a:gd name="connsiteY1" fmla="*/ 2864100 h 3616227"/>
                  <a:gd name="connsiteX2" fmla="*/ 5186811 w 7734362"/>
                  <a:gd name="connsiteY2" fmla="*/ 1521401 h 3616227"/>
                  <a:gd name="connsiteX3" fmla="*/ 4957709 w 7734362"/>
                  <a:gd name="connsiteY3" fmla="*/ 36738 h 3616227"/>
                  <a:gd name="connsiteX4" fmla="*/ 6245366 w 7734362"/>
                  <a:gd name="connsiteY4" fmla="*/ 1064807 h 3616227"/>
                  <a:gd name="connsiteX5" fmla="*/ 7734362 w 7734362"/>
                  <a:gd name="connsiteY5" fmla="*/ 760511 h 3616227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1562 h 3631562"/>
                  <a:gd name="connsiteX1" fmla="*/ 3454246 w 7734362"/>
                  <a:gd name="connsiteY1" fmla="*/ 2879435 h 3631562"/>
                  <a:gd name="connsiteX2" fmla="*/ 5186811 w 7734362"/>
                  <a:gd name="connsiteY2" fmla="*/ 1536736 h 3631562"/>
                  <a:gd name="connsiteX3" fmla="*/ 4957709 w 7734362"/>
                  <a:gd name="connsiteY3" fmla="*/ 52073 h 3631562"/>
                  <a:gd name="connsiteX4" fmla="*/ 6245366 w 7734362"/>
                  <a:gd name="connsiteY4" fmla="*/ 1080142 h 3631562"/>
                  <a:gd name="connsiteX5" fmla="*/ 7734362 w 7734362"/>
                  <a:gd name="connsiteY5" fmla="*/ 775846 h 3631562"/>
                  <a:gd name="connsiteX0" fmla="*/ 0 w 7734362"/>
                  <a:gd name="connsiteY0" fmla="*/ 3632880 h 3632880"/>
                  <a:gd name="connsiteX1" fmla="*/ 3454246 w 7734362"/>
                  <a:gd name="connsiteY1" fmla="*/ 2880753 h 3632880"/>
                  <a:gd name="connsiteX2" fmla="*/ 5186811 w 7734362"/>
                  <a:gd name="connsiteY2" fmla="*/ 1538054 h 3632880"/>
                  <a:gd name="connsiteX3" fmla="*/ 4957709 w 7734362"/>
                  <a:gd name="connsiteY3" fmla="*/ 53391 h 3632880"/>
                  <a:gd name="connsiteX4" fmla="*/ 6245366 w 7734362"/>
                  <a:gd name="connsiteY4" fmla="*/ 1081460 h 3632880"/>
                  <a:gd name="connsiteX5" fmla="*/ 7734362 w 7734362"/>
                  <a:gd name="connsiteY5" fmla="*/ 777164 h 3632880"/>
                  <a:gd name="connsiteX0" fmla="*/ 0 w 7734362"/>
                  <a:gd name="connsiteY0" fmla="*/ 3633908 h 3633908"/>
                  <a:gd name="connsiteX1" fmla="*/ 3454246 w 7734362"/>
                  <a:gd name="connsiteY1" fmla="*/ 2881781 h 3633908"/>
                  <a:gd name="connsiteX2" fmla="*/ 5186811 w 7734362"/>
                  <a:gd name="connsiteY2" fmla="*/ 1539082 h 3633908"/>
                  <a:gd name="connsiteX3" fmla="*/ 4957709 w 7734362"/>
                  <a:gd name="connsiteY3" fmla="*/ 54419 h 3633908"/>
                  <a:gd name="connsiteX4" fmla="*/ 6245366 w 7734362"/>
                  <a:gd name="connsiteY4" fmla="*/ 1082488 h 3633908"/>
                  <a:gd name="connsiteX5" fmla="*/ 7734362 w 7734362"/>
                  <a:gd name="connsiteY5" fmla="*/ 778192 h 3633908"/>
                  <a:gd name="connsiteX0" fmla="*/ 0 w 7734362"/>
                  <a:gd name="connsiteY0" fmla="*/ 3633908 h 3633908"/>
                  <a:gd name="connsiteX1" fmla="*/ 3454246 w 7734362"/>
                  <a:gd name="connsiteY1" fmla="*/ 2881781 h 3633908"/>
                  <a:gd name="connsiteX2" fmla="*/ 5186811 w 7734362"/>
                  <a:gd name="connsiteY2" fmla="*/ 1539082 h 3633908"/>
                  <a:gd name="connsiteX3" fmla="*/ 4957709 w 7734362"/>
                  <a:gd name="connsiteY3" fmla="*/ 54419 h 3633908"/>
                  <a:gd name="connsiteX4" fmla="*/ 6245366 w 7734362"/>
                  <a:gd name="connsiteY4" fmla="*/ 1082488 h 3633908"/>
                  <a:gd name="connsiteX5" fmla="*/ 7734362 w 7734362"/>
                  <a:gd name="connsiteY5" fmla="*/ 778192 h 3633908"/>
                  <a:gd name="connsiteX0" fmla="*/ 0 w 7734362"/>
                  <a:gd name="connsiteY0" fmla="*/ 3636289 h 3636289"/>
                  <a:gd name="connsiteX1" fmla="*/ 3454246 w 7734362"/>
                  <a:gd name="connsiteY1" fmla="*/ 2884162 h 3636289"/>
                  <a:gd name="connsiteX2" fmla="*/ 5186811 w 7734362"/>
                  <a:gd name="connsiteY2" fmla="*/ 1541463 h 3636289"/>
                  <a:gd name="connsiteX3" fmla="*/ 4957709 w 7734362"/>
                  <a:gd name="connsiteY3" fmla="*/ 56800 h 3636289"/>
                  <a:gd name="connsiteX4" fmla="*/ 6245366 w 7734362"/>
                  <a:gd name="connsiteY4" fmla="*/ 1084869 h 3636289"/>
                  <a:gd name="connsiteX5" fmla="*/ 7734362 w 7734362"/>
                  <a:gd name="connsiteY5" fmla="*/ 780573 h 3636289"/>
                  <a:gd name="connsiteX0" fmla="*/ 0 w 7734362"/>
                  <a:gd name="connsiteY0" fmla="*/ 3641128 h 3641128"/>
                  <a:gd name="connsiteX1" fmla="*/ 3454246 w 7734362"/>
                  <a:gd name="connsiteY1" fmla="*/ 2889001 h 3641128"/>
                  <a:gd name="connsiteX2" fmla="*/ 5186811 w 7734362"/>
                  <a:gd name="connsiteY2" fmla="*/ 1546302 h 3641128"/>
                  <a:gd name="connsiteX3" fmla="*/ 4957709 w 7734362"/>
                  <a:gd name="connsiteY3" fmla="*/ 61639 h 3641128"/>
                  <a:gd name="connsiteX4" fmla="*/ 6245366 w 7734362"/>
                  <a:gd name="connsiteY4" fmla="*/ 1089708 h 3641128"/>
                  <a:gd name="connsiteX5" fmla="*/ 7734362 w 7734362"/>
                  <a:gd name="connsiteY5" fmla="*/ 785412 h 3641128"/>
                  <a:gd name="connsiteX0" fmla="*/ 0 w 7734362"/>
                  <a:gd name="connsiteY0" fmla="*/ 3641128 h 3641128"/>
                  <a:gd name="connsiteX1" fmla="*/ 3454246 w 7734362"/>
                  <a:gd name="connsiteY1" fmla="*/ 2889001 h 3641128"/>
                  <a:gd name="connsiteX2" fmla="*/ 5186811 w 7734362"/>
                  <a:gd name="connsiteY2" fmla="*/ 1546302 h 3641128"/>
                  <a:gd name="connsiteX3" fmla="*/ 4957709 w 7734362"/>
                  <a:gd name="connsiteY3" fmla="*/ 61639 h 3641128"/>
                  <a:gd name="connsiteX4" fmla="*/ 6245366 w 7734362"/>
                  <a:gd name="connsiteY4" fmla="*/ 1089708 h 3641128"/>
                  <a:gd name="connsiteX5" fmla="*/ 7734362 w 7734362"/>
                  <a:gd name="connsiteY5" fmla="*/ 785412 h 3641128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86964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86964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45366 w 7734362"/>
                  <a:gd name="connsiteY4" fmla="*/ 1091260 h 3642680"/>
                  <a:gd name="connsiteX5" fmla="*/ 7734362 w 7734362"/>
                  <a:gd name="connsiteY5" fmla="*/ 738430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29187 w 7734362"/>
                  <a:gd name="connsiteY4" fmla="*/ 1139794 h 3642680"/>
                  <a:gd name="connsiteX5" fmla="*/ 7734362 w 7734362"/>
                  <a:gd name="connsiteY5" fmla="*/ 738430 h 3642680"/>
                  <a:gd name="connsiteX0" fmla="*/ 0 w 7734362"/>
                  <a:gd name="connsiteY0" fmla="*/ 3642680 h 3642680"/>
                  <a:gd name="connsiteX1" fmla="*/ 3454246 w 7734362"/>
                  <a:gd name="connsiteY1" fmla="*/ 2890553 h 3642680"/>
                  <a:gd name="connsiteX2" fmla="*/ 5186811 w 7734362"/>
                  <a:gd name="connsiteY2" fmla="*/ 1547854 h 3642680"/>
                  <a:gd name="connsiteX3" fmla="*/ 4957709 w 7734362"/>
                  <a:gd name="connsiteY3" fmla="*/ 63191 h 3642680"/>
                  <a:gd name="connsiteX4" fmla="*/ 6229187 w 7734362"/>
                  <a:gd name="connsiteY4" fmla="*/ 1139794 h 3642680"/>
                  <a:gd name="connsiteX5" fmla="*/ 7734362 w 7734362"/>
                  <a:gd name="connsiteY5" fmla="*/ 738430 h 3642680"/>
                  <a:gd name="connsiteX0" fmla="*/ 0 w 8066010"/>
                  <a:gd name="connsiteY0" fmla="*/ 3642680 h 3642680"/>
                  <a:gd name="connsiteX1" fmla="*/ 3454246 w 8066010"/>
                  <a:gd name="connsiteY1" fmla="*/ 2890553 h 3642680"/>
                  <a:gd name="connsiteX2" fmla="*/ 5186811 w 8066010"/>
                  <a:gd name="connsiteY2" fmla="*/ 1547854 h 3642680"/>
                  <a:gd name="connsiteX3" fmla="*/ 4957709 w 8066010"/>
                  <a:gd name="connsiteY3" fmla="*/ 63191 h 3642680"/>
                  <a:gd name="connsiteX4" fmla="*/ 6229187 w 8066010"/>
                  <a:gd name="connsiteY4" fmla="*/ 1139794 h 3642680"/>
                  <a:gd name="connsiteX5" fmla="*/ 8066010 w 8066010"/>
                  <a:gd name="connsiteY5" fmla="*/ 609006 h 3642680"/>
                  <a:gd name="connsiteX0" fmla="*/ 0 w 8066010"/>
                  <a:gd name="connsiteY0" fmla="*/ 3642680 h 3642680"/>
                  <a:gd name="connsiteX1" fmla="*/ 3454246 w 8066010"/>
                  <a:gd name="connsiteY1" fmla="*/ 2890553 h 3642680"/>
                  <a:gd name="connsiteX2" fmla="*/ 5186811 w 8066010"/>
                  <a:gd name="connsiteY2" fmla="*/ 1547854 h 3642680"/>
                  <a:gd name="connsiteX3" fmla="*/ 4957709 w 8066010"/>
                  <a:gd name="connsiteY3" fmla="*/ 63191 h 3642680"/>
                  <a:gd name="connsiteX4" fmla="*/ 6229187 w 8066010"/>
                  <a:gd name="connsiteY4" fmla="*/ 1139794 h 3642680"/>
                  <a:gd name="connsiteX5" fmla="*/ 8066010 w 8066010"/>
                  <a:gd name="connsiteY5" fmla="*/ 609006 h 3642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66010" h="3642680">
                    <a:moveTo>
                      <a:pt x="0" y="3642680"/>
                    </a:moveTo>
                    <a:cubicBezTo>
                      <a:pt x="1046691" y="3596387"/>
                      <a:pt x="2362046" y="3608103"/>
                      <a:pt x="3454246" y="2890553"/>
                    </a:cubicBezTo>
                    <a:cubicBezTo>
                      <a:pt x="4140046" y="2411128"/>
                      <a:pt x="4805885" y="1893245"/>
                      <a:pt x="5186811" y="1547854"/>
                    </a:cubicBezTo>
                    <a:cubicBezTo>
                      <a:pt x="6363902" y="660932"/>
                      <a:pt x="5691633" y="-250607"/>
                      <a:pt x="4957709" y="63191"/>
                    </a:cubicBezTo>
                    <a:cubicBezTo>
                      <a:pt x="4321797" y="361226"/>
                      <a:pt x="4467357" y="1610823"/>
                      <a:pt x="6229187" y="1139794"/>
                    </a:cubicBezTo>
                    <a:cubicBezTo>
                      <a:pt x="7145930" y="909094"/>
                      <a:pt x="7610223" y="754715"/>
                      <a:pt x="8066010" y="609006"/>
                    </a:cubicBezTo>
                  </a:path>
                </a:pathLst>
              </a:cu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35" name="Oval 17">
              <a:extLst>
                <a:ext uri="{FF2B5EF4-FFF2-40B4-BE49-F238E27FC236}">
                  <a16:creationId xmlns:a16="http://schemas.microsoft.com/office/drawing/2014/main" id="{6D002EC5-90FB-4143-B65D-81BE9FAE471F}"/>
                </a:ext>
              </a:extLst>
            </p:cNvPr>
            <p:cNvSpPr/>
            <p:nvPr/>
          </p:nvSpPr>
          <p:spPr>
            <a:xfrm rot="3769326">
              <a:off x="9967865" y="1464421"/>
              <a:ext cx="1072802" cy="1765950"/>
            </a:xfrm>
            <a:custGeom>
              <a:avLst/>
              <a:gdLst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0411 w 2487611"/>
                <a:gd name="connsiteY48" fmla="*/ 101253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91732 h 4117729"/>
                <a:gd name="connsiteX1" fmla="*/ 1668701 w 2487611"/>
                <a:gd name="connsiteY1" fmla="*/ 3492316 h 4117729"/>
                <a:gd name="connsiteX2" fmla="*/ 1698103 w 2487611"/>
                <a:gd name="connsiteY2" fmla="*/ 3835959 h 4117729"/>
                <a:gd name="connsiteX3" fmla="*/ 1503571 w 2487611"/>
                <a:gd name="connsiteY3" fmla="*/ 3618467 h 4117729"/>
                <a:gd name="connsiteX4" fmla="*/ 1461585 w 2487611"/>
                <a:gd name="connsiteY4" fmla="*/ 3832208 h 4117729"/>
                <a:gd name="connsiteX5" fmla="*/ 1244671 w 2487611"/>
                <a:gd name="connsiteY5" fmla="*/ 4117729 h 4117729"/>
                <a:gd name="connsiteX6" fmla="*/ 1079392 w 2487611"/>
                <a:gd name="connsiteY6" fmla="*/ 3811970 h 4117729"/>
                <a:gd name="connsiteX7" fmla="*/ 987763 w 2487611"/>
                <a:gd name="connsiteY7" fmla="*/ 3679772 h 4117729"/>
                <a:gd name="connsiteX8" fmla="*/ 854400 w 2487611"/>
                <a:gd name="connsiteY8" fmla="*/ 3746494 h 4117729"/>
                <a:gd name="connsiteX9" fmla="*/ 869102 w 2487611"/>
                <a:gd name="connsiteY9" fmla="*/ 3423079 h 4117729"/>
                <a:gd name="connsiteX10" fmla="*/ 1052587 w 2487611"/>
                <a:gd name="connsiteY10" fmla="*/ 3225534 h 4117729"/>
                <a:gd name="connsiteX11" fmla="*/ 1019981 w 2487611"/>
                <a:gd name="connsiteY11" fmla="*/ 3269557 h 4117729"/>
                <a:gd name="connsiteX12" fmla="*/ 1012121 w 2487611"/>
                <a:gd name="connsiteY12" fmla="*/ 3442474 h 4117729"/>
                <a:gd name="connsiteX13" fmla="*/ 1083424 w 2487611"/>
                <a:gd name="connsiteY13" fmla="*/ 3406801 h 4117729"/>
                <a:gd name="connsiteX14" fmla="*/ 1132416 w 2487611"/>
                <a:gd name="connsiteY14" fmla="*/ 3477481 h 4117729"/>
                <a:gd name="connsiteX15" fmla="*/ 1220783 w 2487611"/>
                <a:gd name="connsiteY15" fmla="*/ 3640958 h 4117729"/>
                <a:gd name="connsiteX16" fmla="*/ 1336759 w 2487611"/>
                <a:gd name="connsiteY16" fmla="*/ 3488301 h 4117729"/>
                <a:gd name="connsiteX17" fmla="*/ 1359207 w 2487611"/>
                <a:gd name="connsiteY17" fmla="*/ 3374022 h 4117729"/>
                <a:gd name="connsiteX18" fmla="*/ 1463216 w 2487611"/>
                <a:gd name="connsiteY18" fmla="*/ 3490306 h 4117729"/>
                <a:gd name="connsiteX19" fmla="*/ 1447496 w 2487611"/>
                <a:gd name="connsiteY19" fmla="*/ 3306574 h 4117729"/>
                <a:gd name="connsiteX20" fmla="*/ 1355591 w 2487611"/>
                <a:gd name="connsiteY20" fmla="*/ 3191732 h 4117729"/>
                <a:gd name="connsiteX21" fmla="*/ 803026 w 2487611"/>
                <a:gd name="connsiteY21" fmla="*/ 2884167 h 4117729"/>
                <a:gd name="connsiteX22" fmla="*/ 1689473 w 2487611"/>
                <a:gd name="connsiteY22" fmla="*/ 2884167 h 4117729"/>
                <a:gd name="connsiteX23" fmla="*/ 1482985 w 2487611"/>
                <a:gd name="connsiteY23" fmla="*/ 3164215 h 4117729"/>
                <a:gd name="connsiteX24" fmla="*/ 1009514 w 2487611"/>
                <a:gd name="connsiteY24" fmla="*/ 3164215 h 4117729"/>
                <a:gd name="connsiteX25" fmla="*/ 803026 w 2487611"/>
                <a:gd name="connsiteY25" fmla="*/ 2884167 h 4117729"/>
                <a:gd name="connsiteX26" fmla="*/ 1246249 w 2487611"/>
                <a:gd name="connsiteY26" fmla="*/ 1584102 h 4117729"/>
                <a:gd name="connsiteX27" fmla="*/ 1346518 w 2487611"/>
                <a:gd name="connsiteY27" fmla="*/ 1684371 h 4117729"/>
                <a:gd name="connsiteX28" fmla="*/ 1246249 w 2487611"/>
                <a:gd name="connsiteY28" fmla="*/ 1784640 h 4117729"/>
                <a:gd name="connsiteX29" fmla="*/ 1145980 w 2487611"/>
                <a:gd name="connsiteY29" fmla="*/ 1684371 h 4117729"/>
                <a:gd name="connsiteX30" fmla="*/ 1246249 w 2487611"/>
                <a:gd name="connsiteY30" fmla="*/ 1584102 h 4117729"/>
                <a:gd name="connsiteX31" fmla="*/ 1246249 w 2487611"/>
                <a:gd name="connsiteY31" fmla="*/ 1514596 h 4117729"/>
                <a:gd name="connsiteX32" fmla="*/ 1076474 w 2487611"/>
                <a:gd name="connsiteY32" fmla="*/ 1684371 h 4117729"/>
                <a:gd name="connsiteX33" fmla="*/ 1246249 w 2487611"/>
                <a:gd name="connsiteY33" fmla="*/ 1854146 h 4117729"/>
                <a:gd name="connsiteX34" fmla="*/ 1416024 w 2487611"/>
                <a:gd name="connsiteY34" fmla="*/ 1684371 h 4117729"/>
                <a:gd name="connsiteX35" fmla="*/ 1246249 w 2487611"/>
                <a:gd name="connsiteY35" fmla="*/ 1514596 h 4117729"/>
                <a:gd name="connsiteX36" fmla="*/ 1246249 w 2487611"/>
                <a:gd name="connsiteY36" fmla="*/ 761226 h 4117729"/>
                <a:gd name="connsiteX37" fmla="*/ 1446787 w 2487611"/>
                <a:gd name="connsiteY37" fmla="*/ 961764 h 4117729"/>
                <a:gd name="connsiteX38" fmla="*/ 1246249 w 2487611"/>
                <a:gd name="connsiteY38" fmla="*/ 1162302 h 4117729"/>
                <a:gd name="connsiteX39" fmla="*/ 1045711 w 2487611"/>
                <a:gd name="connsiteY39" fmla="*/ 961764 h 4117729"/>
                <a:gd name="connsiteX40" fmla="*/ 1246249 w 2487611"/>
                <a:gd name="connsiteY40" fmla="*/ 761226 h 4117729"/>
                <a:gd name="connsiteX41" fmla="*/ 1246249 w 2487611"/>
                <a:gd name="connsiteY41" fmla="*/ 622214 h 4117729"/>
                <a:gd name="connsiteX42" fmla="*/ 906699 w 2487611"/>
                <a:gd name="connsiteY42" fmla="*/ 961764 h 4117729"/>
                <a:gd name="connsiteX43" fmla="*/ 1246249 w 2487611"/>
                <a:gd name="connsiteY43" fmla="*/ 1301314 h 4117729"/>
                <a:gd name="connsiteX44" fmla="*/ 1585799 w 2487611"/>
                <a:gd name="connsiteY44" fmla="*/ 961764 h 4117729"/>
                <a:gd name="connsiteX45" fmla="*/ 1246249 w 2487611"/>
                <a:gd name="connsiteY45" fmla="*/ 622214 h 4117729"/>
                <a:gd name="connsiteX46" fmla="*/ 1237076 w 2487611"/>
                <a:gd name="connsiteY46" fmla="*/ 0 h 4117729"/>
                <a:gd name="connsiteX47" fmla="*/ 1243449 w 2487611"/>
                <a:gd name="connsiteY47" fmla="*/ 110915 h 4117729"/>
                <a:gd name="connsiteX48" fmla="*/ 1258169 w 2487611"/>
                <a:gd name="connsiteY48" fmla="*/ 12605 h 4117729"/>
                <a:gd name="connsiteX49" fmla="*/ 1891856 w 2487611"/>
                <a:gd name="connsiteY49" fmla="*/ 713203 h 4117729"/>
                <a:gd name="connsiteX50" fmla="*/ 2096831 w 2487611"/>
                <a:gd name="connsiteY50" fmla="*/ 1552470 h 4117729"/>
                <a:gd name="connsiteX51" fmla="*/ 2003408 w 2487611"/>
                <a:gd name="connsiteY51" fmla="*/ 2054055 h 4117729"/>
                <a:gd name="connsiteX52" fmla="*/ 2224895 w 2487611"/>
                <a:gd name="connsiteY52" fmla="*/ 2189415 h 4117729"/>
                <a:gd name="connsiteX53" fmla="*/ 2487611 w 2487611"/>
                <a:gd name="connsiteY53" fmla="*/ 2919570 h 4117729"/>
                <a:gd name="connsiteX54" fmla="*/ 1777602 w 2487611"/>
                <a:gd name="connsiteY54" fmla="*/ 2655584 h 4117729"/>
                <a:gd name="connsiteX55" fmla="*/ 1697050 w 2487611"/>
                <a:gd name="connsiteY55" fmla="*/ 2803564 h 4117729"/>
                <a:gd name="connsiteX56" fmla="*/ 789847 w 2487611"/>
                <a:gd name="connsiteY56" fmla="*/ 2803564 h 4117729"/>
                <a:gd name="connsiteX57" fmla="*/ 709405 w 2487611"/>
                <a:gd name="connsiteY57" fmla="*/ 2655809 h 4117729"/>
                <a:gd name="connsiteX58" fmla="*/ 0 w 2487611"/>
                <a:gd name="connsiteY58" fmla="*/ 2919570 h 4117729"/>
                <a:gd name="connsiteX59" fmla="*/ 262716 w 2487611"/>
                <a:gd name="connsiteY59" fmla="*/ 2189415 h 4117729"/>
                <a:gd name="connsiteX60" fmla="*/ 483603 w 2487611"/>
                <a:gd name="connsiteY60" fmla="*/ 2054421 h 4117729"/>
                <a:gd name="connsiteX61" fmla="*/ 390066 w 2487611"/>
                <a:gd name="connsiteY61" fmla="*/ 1552470 h 4117729"/>
                <a:gd name="connsiteX62" fmla="*/ 595041 w 2487611"/>
                <a:gd name="connsiteY62" fmla="*/ 713203 h 4117729"/>
                <a:gd name="connsiteX63" fmla="*/ 1237076 w 2487611"/>
                <a:gd name="connsiteY63" fmla="*/ 0 h 411772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7076 w 2487611"/>
                <a:gd name="connsiteY46" fmla="*/ 544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7076 w 2487611"/>
                <a:gd name="connsiteY63" fmla="*/ 5440 h 412316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8115 w 2487611"/>
                <a:gd name="connsiteY46" fmla="*/ 2487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8115 w 2487611"/>
                <a:gd name="connsiteY63" fmla="*/ 24870 h 4123169"/>
                <a:gd name="connsiteX0" fmla="*/ 1355591 w 2487611"/>
                <a:gd name="connsiteY0" fmla="*/ 3172302 h 4098299"/>
                <a:gd name="connsiteX1" fmla="*/ 1668701 w 2487611"/>
                <a:gd name="connsiteY1" fmla="*/ 3472886 h 4098299"/>
                <a:gd name="connsiteX2" fmla="*/ 1698103 w 2487611"/>
                <a:gd name="connsiteY2" fmla="*/ 3816529 h 4098299"/>
                <a:gd name="connsiteX3" fmla="*/ 1503571 w 2487611"/>
                <a:gd name="connsiteY3" fmla="*/ 3599037 h 4098299"/>
                <a:gd name="connsiteX4" fmla="*/ 1461585 w 2487611"/>
                <a:gd name="connsiteY4" fmla="*/ 3812778 h 4098299"/>
                <a:gd name="connsiteX5" fmla="*/ 1244671 w 2487611"/>
                <a:gd name="connsiteY5" fmla="*/ 4098299 h 4098299"/>
                <a:gd name="connsiteX6" fmla="*/ 1079392 w 2487611"/>
                <a:gd name="connsiteY6" fmla="*/ 3792540 h 4098299"/>
                <a:gd name="connsiteX7" fmla="*/ 987763 w 2487611"/>
                <a:gd name="connsiteY7" fmla="*/ 3660342 h 4098299"/>
                <a:gd name="connsiteX8" fmla="*/ 854400 w 2487611"/>
                <a:gd name="connsiteY8" fmla="*/ 3727064 h 4098299"/>
                <a:gd name="connsiteX9" fmla="*/ 869102 w 2487611"/>
                <a:gd name="connsiteY9" fmla="*/ 3403649 h 4098299"/>
                <a:gd name="connsiteX10" fmla="*/ 1052587 w 2487611"/>
                <a:gd name="connsiteY10" fmla="*/ 3206104 h 4098299"/>
                <a:gd name="connsiteX11" fmla="*/ 1019981 w 2487611"/>
                <a:gd name="connsiteY11" fmla="*/ 3250127 h 4098299"/>
                <a:gd name="connsiteX12" fmla="*/ 1012121 w 2487611"/>
                <a:gd name="connsiteY12" fmla="*/ 3423044 h 4098299"/>
                <a:gd name="connsiteX13" fmla="*/ 1083424 w 2487611"/>
                <a:gd name="connsiteY13" fmla="*/ 3387371 h 4098299"/>
                <a:gd name="connsiteX14" fmla="*/ 1132416 w 2487611"/>
                <a:gd name="connsiteY14" fmla="*/ 3458051 h 4098299"/>
                <a:gd name="connsiteX15" fmla="*/ 1220783 w 2487611"/>
                <a:gd name="connsiteY15" fmla="*/ 3621528 h 4098299"/>
                <a:gd name="connsiteX16" fmla="*/ 1336759 w 2487611"/>
                <a:gd name="connsiteY16" fmla="*/ 3468871 h 4098299"/>
                <a:gd name="connsiteX17" fmla="*/ 1359207 w 2487611"/>
                <a:gd name="connsiteY17" fmla="*/ 3354592 h 4098299"/>
                <a:gd name="connsiteX18" fmla="*/ 1463216 w 2487611"/>
                <a:gd name="connsiteY18" fmla="*/ 3470876 h 4098299"/>
                <a:gd name="connsiteX19" fmla="*/ 1447496 w 2487611"/>
                <a:gd name="connsiteY19" fmla="*/ 3287144 h 4098299"/>
                <a:gd name="connsiteX20" fmla="*/ 1355591 w 2487611"/>
                <a:gd name="connsiteY20" fmla="*/ 3172302 h 4098299"/>
                <a:gd name="connsiteX21" fmla="*/ 803026 w 2487611"/>
                <a:gd name="connsiteY21" fmla="*/ 2864737 h 4098299"/>
                <a:gd name="connsiteX22" fmla="*/ 1689473 w 2487611"/>
                <a:gd name="connsiteY22" fmla="*/ 2864737 h 4098299"/>
                <a:gd name="connsiteX23" fmla="*/ 1482985 w 2487611"/>
                <a:gd name="connsiteY23" fmla="*/ 3144785 h 4098299"/>
                <a:gd name="connsiteX24" fmla="*/ 1009514 w 2487611"/>
                <a:gd name="connsiteY24" fmla="*/ 3144785 h 4098299"/>
                <a:gd name="connsiteX25" fmla="*/ 803026 w 2487611"/>
                <a:gd name="connsiteY25" fmla="*/ 2864737 h 4098299"/>
                <a:gd name="connsiteX26" fmla="*/ 1246249 w 2487611"/>
                <a:gd name="connsiteY26" fmla="*/ 1564672 h 4098299"/>
                <a:gd name="connsiteX27" fmla="*/ 1346518 w 2487611"/>
                <a:gd name="connsiteY27" fmla="*/ 1664941 h 4098299"/>
                <a:gd name="connsiteX28" fmla="*/ 1246249 w 2487611"/>
                <a:gd name="connsiteY28" fmla="*/ 1765210 h 4098299"/>
                <a:gd name="connsiteX29" fmla="*/ 1145980 w 2487611"/>
                <a:gd name="connsiteY29" fmla="*/ 1664941 h 4098299"/>
                <a:gd name="connsiteX30" fmla="*/ 1246249 w 2487611"/>
                <a:gd name="connsiteY30" fmla="*/ 1564672 h 4098299"/>
                <a:gd name="connsiteX31" fmla="*/ 1246249 w 2487611"/>
                <a:gd name="connsiteY31" fmla="*/ 1495166 h 4098299"/>
                <a:gd name="connsiteX32" fmla="*/ 1076474 w 2487611"/>
                <a:gd name="connsiteY32" fmla="*/ 1664941 h 4098299"/>
                <a:gd name="connsiteX33" fmla="*/ 1246249 w 2487611"/>
                <a:gd name="connsiteY33" fmla="*/ 1834716 h 4098299"/>
                <a:gd name="connsiteX34" fmla="*/ 1416024 w 2487611"/>
                <a:gd name="connsiteY34" fmla="*/ 1664941 h 4098299"/>
                <a:gd name="connsiteX35" fmla="*/ 1246249 w 2487611"/>
                <a:gd name="connsiteY35" fmla="*/ 1495166 h 4098299"/>
                <a:gd name="connsiteX36" fmla="*/ 1246249 w 2487611"/>
                <a:gd name="connsiteY36" fmla="*/ 741796 h 4098299"/>
                <a:gd name="connsiteX37" fmla="*/ 1446787 w 2487611"/>
                <a:gd name="connsiteY37" fmla="*/ 942334 h 4098299"/>
                <a:gd name="connsiteX38" fmla="*/ 1246249 w 2487611"/>
                <a:gd name="connsiteY38" fmla="*/ 1142872 h 4098299"/>
                <a:gd name="connsiteX39" fmla="*/ 1045711 w 2487611"/>
                <a:gd name="connsiteY39" fmla="*/ 942334 h 4098299"/>
                <a:gd name="connsiteX40" fmla="*/ 1246249 w 2487611"/>
                <a:gd name="connsiteY40" fmla="*/ 741796 h 4098299"/>
                <a:gd name="connsiteX41" fmla="*/ 1246249 w 2487611"/>
                <a:gd name="connsiteY41" fmla="*/ 602784 h 4098299"/>
                <a:gd name="connsiteX42" fmla="*/ 906699 w 2487611"/>
                <a:gd name="connsiteY42" fmla="*/ 942334 h 4098299"/>
                <a:gd name="connsiteX43" fmla="*/ 1246249 w 2487611"/>
                <a:gd name="connsiteY43" fmla="*/ 1281884 h 4098299"/>
                <a:gd name="connsiteX44" fmla="*/ 1585799 w 2487611"/>
                <a:gd name="connsiteY44" fmla="*/ 942334 h 4098299"/>
                <a:gd name="connsiteX45" fmla="*/ 1246249 w 2487611"/>
                <a:gd name="connsiteY45" fmla="*/ 602784 h 4098299"/>
                <a:gd name="connsiteX46" fmla="*/ 1238115 w 2487611"/>
                <a:gd name="connsiteY46" fmla="*/ 0 h 4098299"/>
                <a:gd name="connsiteX47" fmla="*/ 1243449 w 2487611"/>
                <a:gd name="connsiteY47" fmla="*/ 91485 h 4098299"/>
                <a:gd name="connsiteX48" fmla="*/ 1229544 w 2487611"/>
                <a:gd name="connsiteY48" fmla="*/ 4448 h 4098299"/>
                <a:gd name="connsiteX49" fmla="*/ 1891856 w 2487611"/>
                <a:gd name="connsiteY49" fmla="*/ 693773 h 4098299"/>
                <a:gd name="connsiteX50" fmla="*/ 2096831 w 2487611"/>
                <a:gd name="connsiteY50" fmla="*/ 1533040 h 4098299"/>
                <a:gd name="connsiteX51" fmla="*/ 2003408 w 2487611"/>
                <a:gd name="connsiteY51" fmla="*/ 2034625 h 4098299"/>
                <a:gd name="connsiteX52" fmla="*/ 2224895 w 2487611"/>
                <a:gd name="connsiteY52" fmla="*/ 2169985 h 4098299"/>
                <a:gd name="connsiteX53" fmla="*/ 2487611 w 2487611"/>
                <a:gd name="connsiteY53" fmla="*/ 2900140 h 4098299"/>
                <a:gd name="connsiteX54" fmla="*/ 1777602 w 2487611"/>
                <a:gd name="connsiteY54" fmla="*/ 2636154 h 4098299"/>
                <a:gd name="connsiteX55" fmla="*/ 1697050 w 2487611"/>
                <a:gd name="connsiteY55" fmla="*/ 2784134 h 4098299"/>
                <a:gd name="connsiteX56" fmla="*/ 789847 w 2487611"/>
                <a:gd name="connsiteY56" fmla="*/ 2784134 h 4098299"/>
                <a:gd name="connsiteX57" fmla="*/ 709405 w 2487611"/>
                <a:gd name="connsiteY57" fmla="*/ 2636379 h 4098299"/>
                <a:gd name="connsiteX58" fmla="*/ 0 w 2487611"/>
                <a:gd name="connsiteY58" fmla="*/ 2900140 h 4098299"/>
                <a:gd name="connsiteX59" fmla="*/ 262716 w 2487611"/>
                <a:gd name="connsiteY59" fmla="*/ 2169985 h 4098299"/>
                <a:gd name="connsiteX60" fmla="*/ 483603 w 2487611"/>
                <a:gd name="connsiteY60" fmla="*/ 2034991 h 4098299"/>
                <a:gd name="connsiteX61" fmla="*/ 390066 w 2487611"/>
                <a:gd name="connsiteY61" fmla="*/ 1533040 h 4098299"/>
                <a:gd name="connsiteX62" fmla="*/ 595041 w 2487611"/>
                <a:gd name="connsiteY62" fmla="*/ 693773 h 4098299"/>
                <a:gd name="connsiteX63" fmla="*/ 1238115 w 2487611"/>
                <a:gd name="connsiteY63" fmla="*/ 0 h 4098299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43449 w 2487611"/>
                <a:gd name="connsiteY47" fmla="*/ 87037 h 4093851"/>
                <a:gd name="connsiteX48" fmla="*/ 1229544 w 2487611"/>
                <a:gd name="connsiteY48" fmla="*/ 0 h 4093851"/>
                <a:gd name="connsiteX49" fmla="*/ 1891856 w 2487611"/>
                <a:gd name="connsiteY49" fmla="*/ 689325 h 4093851"/>
                <a:gd name="connsiteX50" fmla="*/ 2096831 w 2487611"/>
                <a:gd name="connsiteY50" fmla="*/ 1528592 h 4093851"/>
                <a:gd name="connsiteX51" fmla="*/ 2003408 w 2487611"/>
                <a:gd name="connsiteY51" fmla="*/ 2030177 h 4093851"/>
                <a:gd name="connsiteX52" fmla="*/ 2224895 w 2487611"/>
                <a:gd name="connsiteY52" fmla="*/ 2165537 h 4093851"/>
                <a:gd name="connsiteX53" fmla="*/ 2487611 w 2487611"/>
                <a:gd name="connsiteY53" fmla="*/ 2895692 h 4093851"/>
                <a:gd name="connsiteX54" fmla="*/ 1777602 w 2487611"/>
                <a:gd name="connsiteY54" fmla="*/ 2631706 h 4093851"/>
                <a:gd name="connsiteX55" fmla="*/ 1697050 w 2487611"/>
                <a:gd name="connsiteY55" fmla="*/ 2779686 h 4093851"/>
                <a:gd name="connsiteX56" fmla="*/ 789847 w 2487611"/>
                <a:gd name="connsiteY56" fmla="*/ 2779686 h 4093851"/>
                <a:gd name="connsiteX57" fmla="*/ 709405 w 2487611"/>
                <a:gd name="connsiteY57" fmla="*/ 2631931 h 4093851"/>
                <a:gd name="connsiteX58" fmla="*/ 0 w 2487611"/>
                <a:gd name="connsiteY58" fmla="*/ 2895692 h 4093851"/>
                <a:gd name="connsiteX59" fmla="*/ 262716 w 2487611"/>
                <a:gd name="connsiteY59" fmla="*/ 2165537 h 4093851"/>
                <a:gd name="connsiteX60" fmla="*/ 483603 w 2487611"/>
                <a:gd name="connsiteY60" fmla="*/ 2030543 h 4093851"/>
                <a:gd name="connsiteX61" fmla="*/ 390066 w 2487611"/>
                <a:gd name="connsiteY61" fmla="*/ 1528592 h 4093851"/>
                <a:gd name="connsiteX62" fmla="*/ 595041 w 2487611"/>
                <a:gd name="connsiteY62" fmla="*/ 689325 h 4093851"/>
                <a:gd name="connsiteX63" fmla="*/ 1225855 w 2487611"/>
                <a:gd name="connsiteY63" fmla="*/ 9198 h 4093851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29544 w 2487611"/>
                <a:gd name="connsiteY47" fmla="*/ 0 h 4093851"/>
                <a:gd name="connsiteX48" fmla="*/ 1891856 w 2487611"/>
                <a:gd name="connsiteY48" fmla="*/ 689325 h 4093851"/>
                <a:gd name="connsiteX49" fmla="*/ 2096831 w 2487611"/>
                <a:gd name="connsiteY49" fmla="*/ 1528592 h 4093851"/>
                <a:gd name="connsiteX50" fmla="*/ 2003408 w 2487611"/>
                <a:gd name="connsiteY50" fmla="*/ 2030177 h 4093851"/>
                <a:gd name="connsiteX51" fmla="*/ 2224895 w 2487611"/>
                <a:gd name="connsiteY51" fmla="*/ 2165537 h 4093851"/>
                <a:gd name="connsiteX52" fmla="*/ 2487611 w 2487611"/>
                <a:gd name="connsiteY52" fmla="*/ 2895692 h 4093851"/>
                <a:gd name="connsiteX53" fmla="*/ 1777602 w 2487611"/>
                <a:gd name="connsiteY53" fmla="*/ 2631706 h 4093851"/>
                <a:gd name="connsiteX54" fmla="*/ 1697050 w 2487611"/>
                <a:gd name="connsiteY54" fmla="*/ 2779686 h 4093851"/>
                <a:gd name="connsiteX55" fmla="*/ 789847 w 2487611"/>
                <a:gd name="connsiteY55" fmla="*/ 2779686 h 4093851"/>
                <a:gd name="connsiteX56" fmla="*/ 709405 w 2487611"/>
                <a:gd name="connsiteY56" fmla="*/ 2631931 h 4093851"/>
                <a:gd name="connsiteX57" fmla="*/ 0 w 2487611"/>
                <a:gd name="connsiteY57" fmla="*/ 2895692 h 4093851"/>
                <a:gd name="connsiteX58" fmla="*/ 262716 w 2487611"/>
                <a:gd name="connsiteY58" fmla="*/ 2165537 h 4093851"/>
                <a:gd name="connsiteX59" fmla="*/ 483603 w 2487611"/>
                <a:gd name="connsiteY59" fmla="*/ 2030543 h 4093851"/>
                <a:gd name="connsiteX60" fmla="*/ 390066 w 2487611"/>
                <a:gd name="connsiteY60" fmla="*/ 1528592 h 4093851"/>
                <a:gd name="connsiteX61" fmla="*/ 595041 w 2487611"/>
                <a:gd name="connsiteY61" fmla="*/ 689325 h 4093851"/>
                <a:gd name="connsiteX62" fmla="*/ 1225855 w 2487611"/>
                <a:gd name="connsiteY62" fmla="*/ 9198 h 4093851"/>
                <a:gd name="connsiteX0" fmla="*/ 1355591 w 2487611"/>
                <a:gd name="connsiteY0" fmla="*/ 3168890 h 4094887"/>
                <a:gd name="connsiteX1" fmla="*/ 1668701 w 2487611"/>
                <a:gd name="connsiteY1" fmla="*/ 3469474 h 4094887"/>
                <a:gd name="connsiteX2" fmla="*/ 1698103 w 2487611"/>
                <a:gd name="connsiteY2" fmla="*/ 3813117 h 4094887"/>
                <a:gd name="connsiteX3" fmla="*/ 1503571 w 2487611"/>
                <a:gd name="connsiteY3" fmla="*/ 3595625 h 4094887"/>
                <a:gd name="connsiteX4" fmla="*/ 1461585 w 2487611"/>
                <a:gd name="connsiteY4" fmla="*/ 3809366 h 4094887"/>
                <a:gd name="connsiteX5" fmla="*/ 1244671 w 2487611"/>
                <a:gd name="connsiteY5" fmla="*/ 4094887 h 4094887"/>
                <a:gd name="connsiteX6" fmla="*/ 1079392 w 2487611"/>
                <a:gd name="connsiteY6" fmla="*/ 3789128 h 4094887"/>
                <a:gd name="connsiteX7" fmla="*/ 987763 w 2487611"/>
                <a:gd name="connsiteY7" fmla="*/ 3656930 h 4094887"/>
                <a:gd name="connsiteX8" fmla="*/ 854400 w 2487611"/>
                <a:gd name="connsiteY8" fmla="*/ 3723652 h 4094887"/>
                <a:gd name="connsiteX9" fmla="*/ 869102 w 2487611"/>
                <a:gd name="connsiteY9" fmla="*/ 3400237 h 4094887"/>
                <a:gd name="connsiteX10" fmla="*/ 1052587 w 2487611"/>
                <a:gd name="connsiteY10" fmla="*/ 3202692 h 4094887"/>
                <a:gd name="connsiteX11" fmla="*/ 1019981 w 2487611"/>
                <a:gd name="connsiteY11" fmla="*/ 3246715 h 4094887"/>
                <a:gd name="connsiteX12" fmla="*/ 1012121 w 2487611"/>
                <a:gd name="connsiteY12" fmla="*/ 3419632 h 4094887"/>
                <a:gd name="connsiteX13" fmla="*/ 1083424 w 2487611"/>
                <a:gd name="connsiteY13" fmla="*/ 3383959 h 4094887"/>
                <a:gd name="connsiteX14" fmla="*/ 1132416 w 2487611"/>
                <a:gd name="connsiteY14" fmla="*/ 3454639 h 4094887"/>
                <a:gd name="connsiteX15" fmla="*/ 1220783 w 2487611"/>
                <a:gd name="connsiteY15" fmla="*/ 3618116 h 4094887"/>
                <a:gd name="connsiteX16" fmla="*/ 1336759 w 2487611"/>
                <a:gd name="connsiteY16" fmla="*/ 3465459 h 4094887"/>
                <a:gd name="connsiteX17" fmla="*/ 1359207 w 2487611"/>
                <a:gd name="connsiteY17" fmla="*/ 3351180 h 4094887"/>
                <a:gd name="connsiteX18" fmla="*/ 1463216 w 2487611"/>
                <a:gd name="connsiteY18" fmla="*/ 3467464 h 4094887"/>
                <a:gd name="connsiteX19" fmla="*/ 1447496 w 2487611"/>
                <a:gd name="connsiteY19" fmla="*/ 3283732 h 4094887"/>
                <a:gd name="connsiteX20" fmla="*/ 1355591 w 2487611"/>
                <a:gd name="connsiteY20" fmla="*/ 3168890 h 4094887"/>
                <a:gd name="connsiteX21" fmla="*/ 803026 w 2487611"/>
                <a:gd name="connsiteY21" fmla="*/ 2861325 h 4094887"/>
                <a:gd name="connsiteX22" fmla="*/ 1689473 w 2487611"/>
                <a:gd name="connsiteY22" fmla="*/ 2861325 h 4094887"/>
                <a:gd name="connsiteX23" fmla="*/ 1482985 w 2487611"/>
                <a:gd name="connsiteY23" fmla="*/ 3141373 h 4094887"/>
                <a:gd name="connsiteX24" fmla="*/ 1009514 w 2487611"/>
                <a:gd name="connsiteY24" fmla="*/ 3141373 h 4094887"/>
                <a:gd name="connsiteX25" fmla="*/ 803026 w 2487611"/>
                <a:gd name="connsiteY25" fmla="*/ 2861325 h 4094887"/>
                <a:gd name="connsiteX26" fmla="*/ 1246249 w 2487611"/>
                <a:gd name="connsiteY26" fmla="*/ 1561260 h 4094887"/>
                <a:gd name="connsiteX27" fmla="*/ 1346518 w 2487611"/>
                <a:gd name="connsiteY27" fmla="*/ 1661529 h 4094887"/>
                <a:gd name="connsiteX28" fmla="*/ 1246249 w 2487611"/>
                <a:gd name="connsiteY28" fmla="*/ 1761798 h 4094887"/>
                <a:gd name="connsiteX29" fmla="*/ 1145980 w 2487611"/>
                <a:gd name="connsiteY29" fmla="*/ 1661529 h 4094887"/>
                <a:gd name="connsiteX30" fmla="*/ 1246249 w 2487611"/>
                <a:gd name="connsiteY30" fmla="*/ 1561260 h 4094887"/>
                <a:gd name="connsiteX31" fmla="*/ 1246249 w 2487611"/>
                <a:gd name="connsiteY31" fmla="*/ 1491754 h 4094887"/>
                <a:gd name="connsiteX32" fmla="*/ 1076474 w 2487611"/>
                <a:gd name="connsiteY32" fmla="*/ 1661529 h 4094887"/>
                <a:gd name="connsiteX33" fmla="*/ 1246249 w 2487611"/>
                <a:gd name="connsiteY33" fmla="*/ 1831304 h 4094887"/>
                <a:gd name="connsiteX34" fmla="*/ 1416024 w 2487611"/>
                <a:gd name="connsiteY34" fmla="*/ 1661529 h 4094887"/>
                <a:gd name="connsiteX35" fmla="*/ 1246249 w 2487611"/>
                <a:gd name="connsiteY35" fmla="*/ 1491754 h 4094887"/>
                <a:gd name="connsiteX36" fmla="*/ 1246249 w 2487611"/>
                <a:gd name="connsiteY36" fmla="*/ 738384 h 4094887"/>
                <a:gd name="connsiteX37" fmla="*/ 1446787 w 2487611"/>
                <a:gd name="connsiteY37" fmla="*/ 938922 h 4094887"/>
                <a:gd name="connsiteX38" fmla="*/ 1246249 w 2487611"/>
                <a:gd name="connsiteY38" fmla="*/ 1139460 h 4094887"/>
                <a:gd name="connsiteX39" fmla="*/ 1045711 w 2487611"/>
                <a:gd name="connsiteY39" fmla="*/ 938922 h 4094887"/>
                <a:gd name="connsiteX40" fmla="*/ 1246249 w 2487611"/>
                <a:gd name="connsiteY40" fmla="*/ 738384 h 4094887"/>
                <a:gd name="connsiteX41" fmla="*/ 1246249 w 2487611"/>
                <a:gd name="connsiteY41" fmla="*/ 599372 h 4094887"/>
                <a:gd name="connsiteX42" fmla="*/ 906699 w 2487611"/>
                <a:gd name="connsiteY42" fmla="*/ 938922 h 4094887"/>
                <a:gd name="connsiteX43" fmla="*/ 1246249 w 2487611"/>
                <a:gd name="connsiteY43" fmla="*/ 1278472 h 4094887"/>
                <a:gd name="connsiteX44" fmla="*/ 1585799 w 2487611"/>
                <a:gd name="connsiteY44" fmla="*/ 938922 h 4094887"/>
                <a:gd name="connsiteX45" fmla="*/ 1246249 w 2487611"/>
                <a:gd name="connsiteY45" fmla="*/ 599372 h 4094887"/>
                <a:gd name="connsiteX46" fmla="*/ 1235050 w 2487611"/>
                <a:gd name="connsiteY46" fmla="*/ 0 h 4094887"/>
                <a:gd name="connsiteX47" fmla="*/ 1229544 w 2487611"/>
                <a:gd name="connsiteY47" fmla="*/ 1036 h 4094887"/>
                <a:gd name="connsiteX48" fmla="*/ 1891856 w 2487611"/>
                <a:gd name="connsiteY48" fmla="*/ 690361 h 4094887"/>
                <a:gd name="connsiteX49" fmla="*/ 2096831 w 2487611"/>
                <a:gd name="connsiteY49" fmla="*/ 1529628 h 4094887"/>
                <a:gd name="connsiteX50" fmla="*/ 2003408 w 2487611"/>
                <a:gd name="connsiteY50" fmla="*/ 2031213 h 4094887"/>
                <a:gd name="connsiteX51" fmla="*/ 2224895 w 2487611"/>
                <a:gd name="connsiteY51" fmla="*/ 2166573 h 4094887"/>
                <a:gd name="connsiteX52" fmla="*/ 2487611 w 2487611"/>
                <a:gd name="connsiteY52" fmla="*/ 2896728 h 4094887"/>
                <a:gd name="connsiteX53" fmla="*/ 1777602 w 2487611"/>
                <a:gd name="connsiteY53" fmla="*/ 2632742 h 4094887"/>
                <a:gd name="connsiteX54" fmla="*/ 1697050 w 2487611"/>
                <a:gd name="connsiteY54" fmla="*/ 2780722 h 4094887"/>
                <a:gd name="connsiteX55" fmla="*/ 789847 w 2487611"/>
                <a:gd name="connsiteY55" fmla="*/ 2780722 h 4094887"/>
                <a:gd name="connsiteX56" fmla="*/ 709405 w 2487611"/>
                <a:gd name="connsiteY56" fmla="*/ 2632967 h 4094887"/>
                <a:gd name="connsiteX57" fmla="*/ 0 w 2487611"/>
                <a:gd name="connsiteY57" fmla="*/ 2896728 h 4094887"/>
                <a:gd name="connsiteX58" fmla="*/ 262716 w 2487611"/>
                <a:gd name="connsiteY58" fmla="*/ 2166573 h 4094887"/>
                <a:gd name="connsiteX59" fmla="*/ 483603 w 2487611"/>
                <a:gd name="connsiteY59" fmla="*/ 2031579 h 4094887"/>
                <a:gd name="connsiteX60" fmla="*/ 390066 w 2487611"/>
                <a:gd name="connsiteY60" fmla="*/ 1529628 h 4094887"/>
                <a:gd name="connsiteX61" fmla="*/ 595041 w 2487611"/>
                <a:gd name="connsiteY61" fmla="*/ 690361 h 4094887"/>
                <a:gd name="connsiteX62" fmla="*/ 1235050 w 2487611"/>
                <a:gd name="connsiteY62" fmla="*/ 0 h 409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487611" h="4094887">
                  <a:moveTo>
                    <a:pt x="1355591" y="3168890"/>
                  </a:moveTo>
                  <a:cubicBezTo>
                    <a:pt x="1473595" y="3210993"/>
                    <a:pt x="1581876" y="3305191"/>
                    <a:pt x="1668701" y="3469474"/>
                  </a:cubicBezTo>
                  <a:cubicBezTo>
                    <a:pt x="1695925" y="3526851"/>
                    <a:pt x="1780322" y="3714906"/>
                    <a:pt x="1698103" y="3813117"/>
                  </a:cubicBezTo>
                  <a:cubicBezTo>
                    <a:pt x="1602299" y="3649464"/>
                    <a:pt x="1614173" y="3625906"/>
                    <a:pt x="1503571" y="3595625"/>
                  </a:cubicBezTo>
                  <a:cubicBezTo>
                    <a:pt x="1496942" y="3685463"/>
                    <a:pt x="1467966" y="3774165"/>
                    <a:pt x="1461585" y="3809366"/>
                  </a:cubicBezTo>
                  <a:cubicBezTo>
                    <a:pt x="1385470" y="3978592"/>
                    <a:pt x="1404096" y="3968132"/>
                    <a:pt x="1244671" y="4094887"/>
                  </a:cubicBezTo>
                  <a:cubicBezTo>
                    <a:pt x="1246206" y="3880802"/>
                    <a:pt x="1159532" y="3834965"/>
                    <a:pt x="1079392" y="3789128"/>
                  </a:cubicBezTo>
                  <a:cubicBezTo>
                    <a:pt x="1026853" y="3769315"/>
                    <a:pt x="996695" y="3717697"/>
                    <a:pt x="987763" y="3656930"/>
                  </a:cubicBezTo>
                  <a:cubicBezTo>
                    <a:pt x="943900" y="3685346"/>
                    <a:pt x="898437" y="3695225"/>
                    <a:pt x="854400" y="3723652"/>
                  </a:cubicBezTo>
                  <a:cubicBezTo>
                    <a:pt x="854400" y="3658863"/>
                    <a:pt x="789060" y="3535267"/>
                    <a:pt x="869102" y="3400237"/>
                  </a:cubicBezTo>
                  <a:cubicBezTo>
                    <a:pt x="905823" y="3342803"/>
                    <a:pt x="973047" y="3258718"/>
                    <a:pt x="1052587" y="3202692"/>
                  </a:cubicBezTo>
                  <a:lnTo>
                    <a:pt x="1019981" y="3246715"/>
                  </a:lnTo>
                  <a:cubicBezTo>
                    <a:pt x="977187" y="3318910"/>
                    <a:pt x="1012121" y="3384991"/>
                    <a:pt x="1012121" y="3419632"/>
                  </a:cubicBezTo>
                  <a:cubicBezTo>
                    <a:pt x="1035665" y="3404433"/>
                    <a:pt x="1059972" y="3399151"/>
                    <a:pt x="1083424" y="3383959"/>
                  </a:cubicBezTo>
                  <a:cubicBezTo>
                    <a:pt x="1088200" y="3416448"/>
                    <a:pt x="1104325" y="3444046"/>
                    <a:pt x="1132416" y="3454639"/>
                  </a:cubicBezTo>
                  <a:cubicBezTo>
                    <a:pt x="1175263" y="3479146"/>
                    <a:pt x="1221604" y="3503653"/>
                    <a:pt x="1220783" y="3618116"/>
                  </a:cubicBezTo>
                  <a:cubicBezTo>
                    <a:pt x="1306022" y="3550346"/>
                    <a:pt x="1296063" y="3555938"/>
                    <a:pt x="1336759" y="3465459"/>
                  </a:cubicBezTo>
                  <a:cubicBezTo>
                    <a:pt x="1340170" y="3446638"/>
                    <a:pt x="1355662" y="3399214"/>
                    <a:pt x="1359207" y="3351180"/>
                  </a:cubicBezTo>
                  <a:cubicBezTo>
                    <a:pt x="1418341" y="3367371"/>
                    <a:pt x="1411993" y="3379966"/>
                    <a:pt x="1463216" y="3467464"/>
                  </a:cubicBezTo>
                  <a:cubicBezTo>
                    <a:pt x="1507175" y="3414955"/>
                    <a:pt x="1462051" y="3314410"/>
                    <a:pt x="1447496" y="3283732"/>
                  </a:cubicBezTo>
                  <a:cubicBezTo>
                    <a:pt x="1420721" y="3233074"/>
                    <a:pt x="1390133" y="3194880"/>
                    <a:pt x="1355591" y="3168890"/>
                  </a:cubicBezTo>
                  <a:close/>
                  <a:moveTo>
                    <a:pt x="803026" y="2861325"/>
                  </a:moveTo>
                  <a:lnTo>
                    <a:pt x="1689473" y="2861325"/>
                  </a:lnTo>
                  <a:lnTo>
                    <a:pt x="1482985" y="3141373"/>
                  </a:lnTo>
                  <a:lnTo>
                    <a:pt x="1009514" y="3141373"/>
                  </a:lnTo>
                  <a:lnTo>
                    <a:pt x="803026" y="2861325"/>
                  </a:lnTo>
                  <a:close/>
                  <a:moveTo>
                    <a:pt x="1246249" y="1561260"/>
                  </a:moveTo>
                  <a:cubicBezTo>
                    <a:pt x="1301626" y="1561260"/>
                    <a:pt x="1346518" y="1606152"/>
                    <a:pt x="1346518" y="1661529"/>
                  </a:cubicBezTo>
                  <a:cubicBezTo>
                    <a:pt x="1346518" y="1716906"/>
                    <a:pt x="1301626" y="1761798"/>
                    <a:pt x="1246249" y="1761798"/>
                  </a:cubicBezTo>
                  <a:cubicBezTo>
                    <a:pt x="1190872" y="1761798"/>
                    <a:pt x="1145980" y="1716906"/>
                    <a:pt x="1145980" y="1661529"/>
                  </a:cubicBezTo>
                  <a:cubicBezTo>
                    <a:pt x="1145980" y="1606152"/>
                    <a:pt x="1190872" y="1561260"/>
                    <a:pt x="1246249" y="1561260"/>
                  </a:cubicBezTo>
                  <a:close/>
                  <a:moveTo>
                    <a:pt x="1246249" y="1491754"/>
                  </a:moveTo>
                  <a:cubicBezTo>
                    <a:pt x="1152485" y="1491754"/>
                    <a:pt x="1076474" y="1567765"/>
                    <a:pt x="1076474" y="1661529"/>
                  </a:cubicBezTo>
                  <a:cubicBezTo>
                    <a:pt x="1076474" y="1755293"/>
                    <a:pt x="1152485" y="1831304"/>
                    <a:pt x="1246249" y="1831304"/>
                  </a:cubicBezTo>
                  <a:cubicBezTo>
                    <a:pt x="1340013" y="1831304"/>
                    <a:pt x="1416024" y="1755293"/>
                    <a:pt x="1416024" y="1661529"/>
                  </a:cubicBezTo>
                  <a:cubicBezTo>
                    <a:pt x="1416024" y="1567765"/>
                    <a:pt x="1340013" y="1491754"/>
                    <a:pt x="1246249" y="1491754"/>
                  </a:cubicBezTo>
                  <a:close/>
                  <a:moveTo>
                    <a:pt x="1246249" y="738384"/>
                  </a:moveTo>
                  <a:cubicBezTo>
                    <a:pt x="1357003" y="738384"/>
                    <a:pt x="1446787" y="828168"/>
                    <a:pt x="1446787" y="938922"/>
                  </a:cubicBezTo>
                  <a:cubicBezTo>
                    <a:pt x="1446787" y="1049676"/>
                    <a:pt x="1357003" y="1139460"/>
                    <a:pt x="1246249" y="1139460"/>
                  </a:cubicBezTo>
                  <a:cubicBezTo>
                    <a:pt x="1135495" y="1139460"/>
                    <a:pt x="1045711" y="1049676"/>
                    <a:pt x="1045711" y="938922"/>
                  </a:cubicBezTo>
                  <a:cubicBezTo>
                    <a:pt x="1045711" y="828168"/>
                    <a:pt x="1135495" y="738384"/>
                    <a:pt x="1246249" y="738384"/>
                  </a:cubicBezTo>
                  <a:close/>
                  <a:moveTo>
                    <a:pt x="1246249" y="599372"/>
                  </a:moveTo>
                  <a:cubicBezTo>
                    <a:pt x="1058721" y="599372"/>
                    <a:pt x="906699" y="751394"/>
                    <a:pt x="906699" y="938922"/>
                  </a:cubicBezTo>
                  <a:cubicBezTo>
                    <a:pt x="906699" y="1126450"/>
                    <a:pt x="1058721" y="1278472"/>
                    <a:pt x="1246249" y="1278472"/>
                  </a:cubicBezTo>
                  <a:cubicBezTo>
                    <a:pt x="1433777" y="1278472"/>
                    <a:pt x="1585799" y="1126450"/>
                    <a:pt x="1585799" y="938922"/>
                  </a:cubicBezTo>
                  <a:cubicBezTo>
                    <a:pt x="1585799" y="751394"/>
                    <a:pt x="1433777" y="599372"/>
                    <a:pt x="1246249" y="599372"/>
                  </a:cubicBezTo>
                  <a:close/>
                  <a:moveTo>
                    <a:pt x="1235050" y="0"/>
                  </a:moveTo>
                  <a:lnTo>
                    <a:pt x="1229544" y="1036"/>
                  </a:lnTo>
                  <a:cubicBezTo>
                    <a:pt x="1489347" y="133873"/>
                    <a:pt x="1749649" y="461397"/>
                    <a:pt x="1891856" y="690361"/>
                  </a:cubicBezTo>
                  <a:cubicBezTo>
                    <a:pt x="2013592" y="919326"/>
                    <a:pt x="2102003" y="1246061"/>
                    <a:pt x="2096831" y="1529628"/>
                  </a:cubicBezTo>
                  <a:cubicBezTo>
                    <a:pt x="2096831" y="1659128"/>
                    <a:pt x="2058845" y="1842372"/>
                    <a:pt x="2003408" y="2031213"/>
                  </a:cubicBezTo>
                  <a:lnTo>
                    <a:pt x="2224895" y="2166573"/>
                  </a:lnTo>
                  <a:lnTo>
                    <a:pt x="2487611" y="2896728"/>
                  </a:lnTo>
                  <a:lnTo>
                    <a:pt x="1777602" y="2632742"/>
                  </a:lnTo>
                  <a:cubicBezTo>
                    <a:pt x="1749049" y="2692676"/>
                    <a:pt x="1721557" y="2743254"/>
                    <a:pt x="1697050" y="2780722"/>
                  </a:cubicBezTo>
                  <a:lnTo>
                    <a:pt x="789847" y="2780722"/>
                  </a:lnTo>
                  <a:cubicBezTo>
                    <a:pt x="765372" y="2743301"/>
                    <a:pt x="737918" y="2692803"/>
                    <a:pt x="709405" y="2632967"/>
                  </a:cubicBezTo>
                  <a:lnTo>
                    <a:pt x="0" y="2896728"/>
                  </a:lnTo>
                  <a:lnTo>
                    <a:pt x="262716" y="2166573"/>
                  </a:lnTo>
                  <a:lnTo>
                    <a:pt x="483603" y="2031579"/>
                  </a:lnTo>
                  <a:cubicBezTo>
                    <a:pt x="428102" y="1842611"/>
                    <a:pt x="390066" y="1659212"/>
                    <a:pt x="390066" y="1529628"/>
                  </a:cubicBezTo>
                  <a:cubicBezTo>
                    <a:pt x="384894" y="1246061"/>
                    <a:pt x="473305" y="919326"/>
                    <a:pt x="595041" y="690361"/>
                  </a:cubicBezTo>
                  <a:cubicBezTo>
                    <a:pt x="737248" y="461397"/>
                    <a:pt x="957359" y="97388"/>
                    <a:pt x="1235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787371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A5B0F8B8-FC7D-4016-A276-D5F090C76C09}"/>
              </a:ext>
            </a:extLst>
          </p:cNvPr>
          <p:cNvGrpSpPr/>
          <p:nvPr/>
        </p:nvGrpSpPr>
        <p:grpSpPr>
          <a:xfrm>
            <a:off x="1624701" y="4438492"/>
            <a:ext cx="1278139" cy="1100338"/>
            <a:chOff x="7521194" y="5284915"/>
            <a:chExt cx="1137987" cy="979683"/>
          </a:xfrm>
        </p:grpSpPr>
        <p:grpSp>
          <p:nvGrpSpPr>
            <p:cNvPr id="99" name="Group 7">
              <a:extLst>
                <a:ext uri="{FF2B5EF4-FFF2-40B4-BE49-F238E27FC236}">
                  <a16:creationId xmlns:a16="http://schemas.microsoft.com/office/drawing/2014/main" id="{A0A84E3D-0F43-40E8-9A85-13365794E2A9}"/>
                </a:ext>
              </a:extLst>
            </p:cNvPr>
            <p:cNvGrpSpPr/>
            <p:nvPr/>
          </p:nvGrpSpPr>
          <p:grpSpPr>
            <a:xfrm>
              <a:off x="7521194" y="5284915"/>
              <a:ext cx="1137987" cy="979683"/>
              <a:chOff x="5580112" y="4160675"/>
              <a:chExt cx="2016224" cy="1735751"/>
            </a:xfrm>
          </p:grpSpPr>
          <p:sp>
            <p:nvSpPr>
              <p:cNvPr id="101" name="Trapezoid 1">
                <a:extLst>
                  <a:ext uri="{FF2B5EF4-FFF2-40B4-BE49-F238E27FC236}">
                    <a16:creationId xmlns:a16="http://schemas.microsoft.com/office/drawing/2014/main" id="{E8BADE6F-2F1E-4B49-B879-0F14DB2704A9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3" name="Trapezoid 6">
                <a:extLst>
                  <a:ext uri="{FF2B5EF4-FFF2-40B4-BE49-F238E27FC236}">
                    <a16:creationId xmlns:a16="http://schemas.microsoft.com/office/drawing/2014/main" id="{3389CF33-93C7-4D61-8B53-57B827C89E61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Oval 5">
                <a:extLst>
                  <a:ext uri="{FF2B5EF4-FFF2-40B4-BE49-F238E27FC236}">
                    <a16:creationId xmlns:a16="http://schemas.microsoft.com/office/drawing/2014/main" id="{C2783326-6B49-43E0-A6DF-B0BFDFA28A54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Chord 23">
              <a:extLst>
                <a:ext uri="{FF2B5EF4-FFF2-40B4-BE49-F238E27FC236}">
                  <a16:creationId xmlns:a16="http://schemas.microsoft.com/office/drawing/2014/main" id="{C844AF90-A431-48D0-B417-347C8D9EBE90}"/>
                </a:ext>
              </a:extLst>
            </p:cNvPr>
            <p:cNvSpPr/>
            <p:nvPr/>
          </p:nvSpPr>
          <p:spPr>
            <a:xfrm>
              <a:off x="7788585" y="5306768"/>
              <a:ext cx="578589" cy="141955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0E07C99-6BD0-4028-859D-542205609AB2}"/>
              </a:ext>
            </a:extLst>
          </p:cNvPr>
          <p:cNvGrpSpPr/>
          <p:nvPr/>
        </p:nvGrpSpPr>
        <p:grpSpPr>
          <a:xfrm rot="1938668">
            <a:off x="-460133" y="1799192"/>
            <a:ext cx="3392473" cy="1975550"/>
            <a:chOff x="4094747" y="2381166"/>
            <a:chExt cx="4510139" cy="2626405"/>
          </a:xfrm>
        </p:grpSpPr>
        <p:grpSp>
          <p:nvGrpSpPr>
            <p:cNvPr id="126" name="그룹 125">
              <a:extLst>
                <a:ext uri="{FF2B5EF4-FFF2-40B4-BE49-F238E27FC236}">
                  <a16:creationId xmlns:a16="http://schemas.microsoft.com/office/drawing/2014/main" id="{AE123FFA-5A41-4AAA-B575-711DA7B7F2DC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EC39BCFE-B129-4150-9CA5-F2906BAD6DA3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850A1EF8-564A-4599-8D38-3145B6066027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ectangle 1">
                <a:extLst>
                  <a:ext uri="{FF2B5EF4-FFF2-40B4-BE49-F238E27FC236}">
                    <a16:creationId xmlns:a16="http://schemas.microsoft.com/office/drawing/2014/main" id="{3AAC2864-87F8-4EBF-A5E4-1BDA96F88BBB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94E0F553-49D6-47D4-9600-3342DE458216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128" name="원호 127">
                <a:extLst>
                  <a:ext uri="{FF2B5EF4-FFF2-40B4-BE49-F238E27FC236}">
                    <a16:creationId xmlns:a16="http://schemas.microsoft.com/office/drawing/2014/main" id="{C7291912-EFF0-40EC-9627-D9A01367CFA0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원호 128">
                <a:extLst>
                  <a:ext uri="{FF2B5EF4-FFF2-40B4-BE49-F238E27FC236}">
                    <a16:creationId xmlns:a16="http://schemas.microsoft.com/office/drawing/2014/main" id="{F430CEC9-1ACE-4163-B6D5-BD69D5C1781E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원호 129">
                <a:extLst>
                  <a:ext uri="{FF2B5EF4-FFF2-40B4-BE49-F238E27FC236}">
                    <a16:creationId xmlns:a16="http://schemas.microsoft.com/office/drawing/2014/main" id="{6831793E-5332-4443-BB11-CA7436C9F49A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원호 130">
                <a:extLst>
                  <a:ext uri="{FF2B5EF4-FFF2-40B4-BE49-F238E27FC236}">
                    <a16:creationId xmlns:a16="http://schemas.microsoft.com/office/drawing/2014/main" id="{A10B130C-3944-4850-8417-9A470E442E95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4A8BB625-F7CD-40C1-A06B-5475ABA4BA8F}"/>
              </a:ext>
            </a:extLst>
          </p:cNvPr>
          <p:cNvGrpSpPr/>
          <p:nvPr/>
        </p:nvGrpSpPr>
        <p:grpSpPr>
          <a:xfrm>
            <a:off x="2930236" y="1833799"/>
            <a:ext cx="1918215" cy="3347844"/>
            <a:chOff x="6900650" y="1819712"/>
            <a:chExt cx="1858036" cy="3242814"/>
          </a:xfrm>
        </p:grpSpPr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42668238-DD5C-4745-86DC-AFA6213636AE}"/>
                </a:ext>
              </a:extLst>
            </p:cNvPr>
            <p:cNvGrpSpPr/>
            <p:nvPr/>
          </p:nvGrpSpPr>
          <p:grpSpPr>
            <a:xfrm>
              <a:off x="7215127" y="3101758"/>
              <a:ext cx="1271173" cy="1960768"/>
              <a:chOff x="7311137" y="4298740"/>
              <a:chExt cx="1360941" cy="1965858"/>
            </a:xfrm>
          </p:grpSpPr>
          <p:grpSp>
            <p:nvGrpSpPr>
              <p:cNvPr id="148" name="그룹 147">
                <a:extLst>
                  <a:ext uri="{FF2B5EF4-FFF2-40B4-BE49-F238E27FC236}">
                    <a16:creationId xmlns:a16="http://schemas.microsoft.com/office/drawing/2014/main" id="{4755153C-1861-4AC6-862F-49E93192B621}"/>
                  </a:ext>
                </a:extLst>
              </p:cNvPr>
              <p:cNvGrpSpPr/>
              <p:nvPr/>
            </p:nvGrpSpPr>
            <p:grpSpPr>
              <a:xfrm>
                <a:off x="7521194" y="5284915"/>
                <a:ext cx="1137987" cy="979683"/>
                <a:chOff x="7521194" y="5284915"/>
                <a:chExt cx="1137987" cy="979683"/>
              </a:xfrm>
            </p:grpSpPr>
            <p:grpSp>
              <p:nvGrpSpPr>
                <p:cNvPr id="154" name="Group 7">
                  <a:extLst>
                    <a:ext uri="{FF2B5EF4-FFF2-40B4-BE49-F238E27FC236}">
                      <a16:creationId xmlns:a16="http://schemas.microsoft.com/office/drawing/2014/main" id="{28B3E51D-9264-472A-98B9-DF43565FC0CD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5580112" y="4160675"/>
                  <a:chExt cx="2016224" cy="1735751"/>
                </a:xfrm>
              </p:grpSpPr>
              <p:sp>
                <p:nvSpPr>
                  <p:cNvPr id="156" name="Trapezoid 1">
                    <a:extLst>
                      <a:ext uri="{FF2B5EF4-FFF2-40B4-BE49-F238E27FC236}">
                        <a16:creationId xmlns:a16="http://schemas.microsoft.com/office/drawing/2014/main" id="{7D281919-9492-4B67-B10D-D4E7E43BE4D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796136" y="4653136"/>
                    <a:ext cx="1584176" cy="1243290"/>
                  </a:xfrm>
                  <a:custGeom>
                    <a:avLst/>
                    <a:gdLst>
                      <a:gd name="connsiteX0" fmla="*/ 0 w 1584176"/>
                      <a:gd name="connsiteY0" fmla="*/ 1216152 h 1216152"/>
                      <a:gd name="connsiteX1" fmla="*/ 304038 w 1584176"/>
                      <a:gd name="connsiteY1" fmla="*/ 0 h 1216152"/>
                      <a:gd name="connsiteX2" fmla="*/ 1280138 w 1584176"/>
                      <a:gd name="connsiteY2" fmla="*/ 0 h 1216152"/>
                      <a:gd name="connsiteX3" fmla="*/ 1584176 w 1584176"/>
                      <a:gd name="connsiteY3" fmla="*/ 1216152 h 1216152"/>
                      <a:gd name="connsiteX4" fmla="*/ 0 w 1584176"/>
                      <a:gd name="connsiteY4" fmla="*/ 1216152 h 1216152"/>
                      <a:gd name="connsiteX0" fmla="*/ 0 w 1584176"/>
                      <a:gd name="connsiteY0" fmla="*/ 1235792 h 1235792"/>
                      <a:gd name="connsiteX1" fmla="*/ 304038 w 1584176"/>
                      <a:gd name="connsiteY1" fmla="*/ 19640 h 1235792"/>
                      <a:gd name="connsiteX2" fmla="*/ 1280138 w 1584176"/>
                      <a:gd name="connsiteY2" fmla="*/ 19640 h 1235792"/>
                      <a:gd name="connsiteX3" fmla="*/ 1584176 w 1584176"/>
                      <a:gd name="connsiteY3" fmla="*/ 1235792 h 1235792"/>
                      <a:gd name="connsiteX4" fmla="*/ 0 w 1584176"/>
                      <a:gd name="connsiteY4" fmla="*/ 1235792 h 1235792"/>
                      <a:gd name="connsiteX0" fmla="*/ 0 w 1584176"/>
                      <a:gd name="connsiteY0" fmla="*/ 1243290 h 1243290"/>
                      <a:gd name="connsiteX1" fmla="*/ 304038 w 1584176"/>
                      <a:gd name="connsiteY1" fmla="*/ 27138 h 1243290"/>
                      <a:gd name="connsiteX2" fmla="*/ 1280138 w 1584176"/>
                      <a:gd name="connsiteY2" fmla="*/ 27138 h 1243290"/>
                      <a:gd name="connsiteX3" fmla="*/ 1584176 w 1584176"/>
                      <a:gd name="connsiteY3" fmla="*/ 1243290 h 1243290"/>
                      <a:gd name="connsiteX4" fmla="*/ 0 w 1584176"/>
                      <a:gd name="connsiteY4" fmla="*/ 1243290 h 12432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4176" h="1243290">
                        <a:moveTo>
                          <a:pt x="0" y="1243290"/>
                        </a:moveTo>
                        <a:lnTo>
                          <a:pt x="304038" y="27138"/>
                        </a:lnTo>
                        <a:cubicBezTo>
                          <a:pt x="629405" y="-57"/>
                          <a:pt x="941174" y="-17053"/>
                          <a:pt x="1280138" y="27138"/>
                        </a:cubicBezTo>
                        <a:lnTo>
                          <a:pt x="1584176" y="1243290"/>
                        </a:lnTo>
                        <a:lnTo>
                          <a:pt x="0" y="1243290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57" name="Trapezoid 6">
                    <a:extLst>
                      <a:ext uri="{FF2B5EF4-FFF2-40B4-BE49-F238E27FC236}">
                        <a16:creationId xmlns:a16="http://schemas.microsoft.com/office/drawing/2014/main" id="{819ACB6E-8708-455E-91FD-E09475F6C7F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580112" y="4312147"/>
                    <a:ext cx="2016224" cy="471979"/>
                  </a:xfrm>
                  <a:custGeom>
                    <a:avLst/>
                    <a:gdLst>
                      <a:gd name="connsiteX0" fmla="*/ 0 w 2016224"/>
                      <a:gd name="connsiteY0" fmla="*/ 360040 h 360040"/>
                      <a:gd name="connsiteX1" fmla="*/ 128109 w 2016224"/>
                      <a:gd name="connsiteY1" fmla="*/ 0 h 360040"/>
                      <a:gd name="connsiteX2" fmla="*/ 1888115 w 2016224"/>
                      <a:gd name="connsiteY2" fmla="*/ 0 h 360040"/>
                      <a:gd name="connsiteX3" fmla="*/ 2016224 w 2016224"/>
                      <a:gd name="connsiteY3" fmla="*/ 360040 h 360040"/>
                      <a:gd name="connsiteX4" fmla="*/ 0 w 2016224"/>
                      <a:gd name="connsiteY4" fmla="*/ 360040 h 360040"/>
                      <a:gd name="connsiteX0" fmla="*/ 0 w 2016224"/>
                      <a:gd name="connsiteY0" fmla="*/ 431046 h 431046"/>
                      <a:gd name="connsiteX1" fmla="*/ 128109 w 2016224"/>
                      <a:gd name="connsiteY1" fmla="*/ 71006 h 431046"/>
                      <a:gd name="connsiteX2" fmla="*/ 1888115 w 2016224"/>
                      <a:gd name="connsiteY2" fmla="*/ 71006 h 431046"/>
                      <a:gd name="connsiteX3" fmla="*/ 2016224 w 2016224"/>
                      <a:gd name="connsiteY3" fmla="*/ 431046 h 431046"/>
                      <a:gd name="connsiteX4" fmla="*/ 0 w 2016224"/>
                      <a:gd name="connsiteY4" fmla="*/ 431046 h 431046"/>
                      <a:gd name="connsiteX0" fmla="*/ 0 w 2016224"/>
                      <a:gd name="connsiteY0" fmla="*/ 458241 h 458241"/>
                      <a:gd name="connsiteX1" fmla="*/ 128109 w 2016224"/>
                      <a:gd name="connsiteY1" fmla="*/ 98201 h 458241"/>
                      <a:gd name="connsiteX2" fmla="*/ 1888115 w 2016224"/>
                      <a:gd name="connsiteY2" fmla="*/ 98201 h 458241"/>
                      <a:gd name="connsiteX3" fmla="*/ 2016224 w 2016224"/>
                      <a:gd name="connsiteY3" fmla="*/ 458241 h 458241"/>
                      <a:gd name="connsiteX4" fmla="*/ 0 w 2016224"/>
                      <a:gd name="connsiteY4" fmla="*/ 458241 h 458241"/>
                      <a:gd name="connsiteX0" fmla="*/ 0 w 2016224"/>
                      <a:gd name="connsiteY0" fmla="*/ 465296 h 465296"/>
                      <a:gd name="connsiteX1" fmla="*/ 128109 w 2016224"/>
                      <a:gd name="connsiteY1" fmla="*/ 105256 h 465296"/>
                      <a:gd name="connsiteX2" fmla="*/ 1888115 w 2016224"/>
                      <a:gd name="connsiteY2" fmla="*/ 105256 h 465296"/>
                      <a:gd name="connsiteX3" fmla="*/ 2016224 w 2016224"/>
                      <a:gd name="connsiteY3" fmla="*/ 465296 h 465296"/>
                      <a:gd name="connsiteX4" fmla="*/ 0 w 2016224"/>
                      <a:gd name="connsiteY4" fmla="*/ 465296 h 465296"/>
                      <a:gd name="connsiteX0" fmla="*/ 0 w 2016224"/>
                      <a:gd name="connsiteY0" fmla="*/ 471979 h 471979"/>
                      <a:gd name="connsiteX1" fmla="*/ 128109 w 2016224"/>
                      <a:gd name="connsiteY1" fmla="*/ 111939 h 471979"/>
                      <a:gd name="connsiteX2" fmla="*/ 1888115 w 2016224"/>
                      <a:gd name="connsiteY2" fmla="*/ 111939 h 471979"/>
                      <a:gd name="connsiteX3" fmla="*/ 2016224 w 2016224"/>
                      <a:gd name="connsiteY3" fmla="*/ 471979 h 471979"/>
                      <a:gd name="connsiteX4" fmla="*/ 0 w 2016224"/>
                      <a:gd name="connsiteY4" fmla="*/ 471979 h 471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224" h="471979">
                        <a:moveTo>
                          <a:pt x="0" y="471979"/>
                        </a:moveTo>
                        <a:lnTo>
                          <a:pt x="128109" y="111939"/>
                        </a:lnTo>
                        <a:cubicBezTo>
                          <a:pt x="572010" y="-7034"/>
                          <a:pt x="1260655" y="-64822"/>
                          <a:pt x="1888115" y="111939"/>
                        </a:cubicBezTo>
                        <a:lnTo>
                          <a:pt x="2016224" y="471979"/>
                        </a:lnTo>
                        <a:lnTo>
                          <a:pt x="0" y="471979"/>
                        </a:ln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58" name="Oval 5">
                    <a:extLst>
                      <a:ext uri="{FF2B5EF4-FFF2-40B4-BE49-F238E27FC236}">
                        <a16:creationId xmlns:a16="http://schemas.microsoft.com/office/drawing/2014/main" id="{60CDB177-A5F6-49AC-8629-B99EBF3F7225}"/>
                      </a:ext>
                    </a:extLst>
                  </p:cNvPr>
                  <p:cNvSpPr/>
                  <p:nvPr/>
                </p:nvSpPr>
                <p:spPr>
                  <a:xfrm>
                    <a:off x="5580223" y="4160675"/>
                    <a:ext cx="2016000" cy="302944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55" name="Chord 23">
                  <a:extLst>
                    <a:ext uri="{FF2B5EF4-FFF2-40B4-BE49-F238E27FC236}">
                      <a16:creationId xmlns:a16="http://schemas.microsoft.com/office/drawing/2014/main" id="{66480972-5979-4755-A6B5-967342232F61}"/>
                    </a:ext>
                  </a:extLst>
                </p:cNvPr>
                <p:cNvSpPr/>
                <p:nvPr/>
              </p:nvSpPr>
              <p:spPr>
                <a:xfrm>
                  <a:off x="7788585" y="5306768"/>
                  <a:ext cx="578589" cy="141955"/>
                </a:xfrm>
                <a:custGeom>
                  <a:avLst/>
                  <a:gdLst>
                    <a:gd name="connsiteX0" fmla="*/ 115433 w 914400"/>
                    <a:gd name="connsiteY0" fmla="*/ 153510 h 914400"/>
                    <a:gd name="connsiteX1" fmla="*/ 462323 w 914400"/>
                    <a:gd name="connsiteY1" fmla="*/ 28 h 914400"/>
                    <a:gd name="connsiteX2" fmla="*/ 805686 w 914400"/>
                    <a:gd name="connsiteY2" fmla="*/ 161244 h 914400"/>
                    <a:gd name="connsiteX3" fmla="*/ 115433 w 914400"/>
                    <a:gd name="connsiteY3" fmla="*/ 153510 h 914400"/>
                    <a:gd name="connsiteX0" fmla="*/ 0 w 723591"/>
                    <a:gd name="connsiteY0" fmla="*/ 177315 h 177532"/>
                    <a:gd name="connsiteX1" fmla="*/ 380228 w 723591"/>
                    <a:gd name="connsiteY1" fmla="*/ 21 h 177532"/>
                    <a:gd name="connsiteX2" fmla="*/ 723591 w 723591"/>
                    <a:gd name="connsiteY2" fmla="*/ 161237 h 177532"/>
                    <a:gd name="connsiteX3" fmla="*/ 0 w 723591"/>
                    <a:gd name="connsiteY3" fmla="*/ 177315 h 177532"/>
                    <a:gd name="connsiteX0" fmla="*/ 0 w 759310"/>
                    <a:gd name="connsiteY0" fmla="*/ 177315 h 185049"/>
                    <a:gd name="connsiteX1" fmla="*/ 380228 w 759310"/>
                    <a:gd name="connsiteY1" fmla="*/ 21 h 185049"/>
                    <a:gd name="connsiteX2" fmla="*/ 759310 w 759310"/>
                    <a:gd name="connsiteY2" fmla="*/ 185049 h 185049"/>
                    <a:gd name="connsiteX3" fmla="*/ 0 w 759310"/>
                    <a:gd name="connsiteY3" fmla="*/ 177315 h 185049"/>
                    <a:gd name="connsiteX0" fmla="*/ 0 w 759310"/>
                    <a:gd name="connsiteY0" fmla="*/ 177315 h 188144"/>
                    <a:gd name="connsiteX1" fmla="*/ 380228 w 759310"/>
                    <a:gd name="connsiteY1" fmla="*/ 21 h 188144"/>
                    <a:gd name="connsiteX2" fmla="*/ 759310 w 759310"/>
                    <a:gd name="connsiteY2" fmla="*/ 185049 h 188144"/>
                    <a:gd name="connsiteX3" fmla="*/ 0 w 759310"/>
                    <a:gd name="connsiteY3" fmla="*/ 177315 h 188144"/>
                    <a:gd name="connsiteX0" fmla="*/ 0 w 759310"/>
                    <a:gd name="connsiteY0" fmla="*/ 177315 h 191233"/>
                    <a:gd name="connsiteX1" fmla="*/ 380228 w 759310"/>
                    <a:gd name="connsiteY1" fmla="*/ 21 h 191233"/>
                    <a:gd name="connsiteX2" fmla="*/ 759310 w 759310"/>
                    <a:gd name="connsiteY2" fmla="*/ 185049 h 191233"/>
                    <a:gd name="connsiteX3" fmla="*/ 0 w 759310"/>
                    <a:gd name="connsiteY3" fmla="*/ 177315 h 191233"/>
                    <a:gd name="connsiteX0" fmla="*/ 0 w 759310"/>
                    <a:gd name="connsiteY0" fmla="*/ 177315 h 187572"/>
                    <a:gd name="connsiteX1" fmla="*/ 380228 w 759310"/>
                    <a:gd name="connsiteY1" fmla="*/ 21 h 187572"/>
                    <a:gd name="connsiteX2" fmla="*/ 759310 w 759310"/>
                    <a:gd name="connsiteY2" fmla="*/ 177905 h 187572"/>
                    <a:gd name="connsiteX3" fmla="*/ 0 w 759310"/>
                    <a:gd name="connsiteY3" fmla="*/ 177315 h 187572"/>
                    <a:gd name="connsiteX0" fmla="*/ 0 w 768835"/>
                    <a:gd name="connsiteY0" fmla="*/ 177315 h 188632"/>
                    <a:gd name="connsiteX1" fmla="*/ 380228 w 768835"/>
                    <a:gd name="connsiteY1" fmla="*/ 21 h 188632"/>
                    <a:gd name="connsiteX2" fmla="*/ 768835 w 768835"/>
                    <a:gd name="connsiteY2" fmla="*/ 180287 h 188632"/>
                    <a:gd name="connsiteX3" fmla="*/ 0 w 768835"/>
                    <a:gd name="connsiteY3" fmla="*/ 177315 h 188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8835" h="188632">
                      <a:moveTo>
                        <a:pt x="0" y="177315"/>
                      </a:moveTo>
                      <a:cubicBezTo>
                        <a:pt x="87950" y="78338"/>
                        <a:pt x="247828" y="-1462"/>
                        <a:pt x="380228" y="21"/>
                      </a:cubicBezTo>
                      <a:cubicBezTo>
                        <a:pt x="512627" y="1505"/>
                        <a:pt x="683125" y="79364"/>
                        <a:pt x="768835" y="180287"/>
                      </a:cubicBezTo>
                      <a:cubicBezTo>
                        <a:pt x="513351" y="189616"/>
                        <a:pt x="257866" y="194180"/>
                        <a:pt x="0" y="17731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1FDBEE8-D9A5-43D3-9EC5-801150213F53}"/>
                  </a:ext>
                </a:extLst>
              </p:cNvPr>
              <p:cNvGrpSpPr/>
              <p:nvPr/>
            </p:nvGrpSpPr>
            <p:grpSpPr>
              <a:xfrm>
                <a:off x="7311137" y="4298740"/>
                <a:ext cx="1360941" cy="1039848"/>
                <a:chOff x="7311137" y="4298740"/>
                <a:chExt cx="1360941" cy="1039848"/>
              </a:xfrm>
            </p:grpSpPr>
            <p:sp>
              <p:nvSpPr>
                <p:cNvPr id="150" name="Freeform 9">
                  <a:extLst>
                    <a:ext uri="{FF2B5EF4-FFF2-40B4-BE49-F238E27FC236}">
                      <a16:creationId xmlns:a16="http://schemas.microsoft.com/office/drawing/2014/main" id="{A53A235C-5100-4655-A09C-3B09C84E5DDB}"/>
                    </a:ext>
                  </a:extLst>
                </p:cNvPr>
                <p:cNvSpPr/>
                <p:nvPr/>
              </p:nvSpPr>
              <p:spPr>
                <a:xfrm>
                  <a:off x="7967244" y="4298740"/>
                  <a:ext cx="165150" cy="1039848"/>
                </a:xfrm>
                <a:custGeom>
                  <a:avLst/>
                  <a:gdLst>
                    <a:gd name="connsiteX0" fmla="*/ 171450 w 323850"/>
                    <a:gd name="connsiteY0" fmla="*/ 28575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71450 w 323850"/>
                    <a:gd name="connsiteY9" fmla="*/ 28575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85750 w 323850"/>
                    <a:gd name="connsiteY7" fmla="*/ 542925 h 2152650"/>
                    <a:gd name="connsiteX8" fmla="*/ 276225 w 323850"/>
                    <a:gd name="connsiteY8" fmla="*/ 0 h 2152650"/>
                    <a:gd name="connsiteX9" fmla="*/ 167117 w 323850"/>
                    <a:gd name="connsiteY9" fmla="*/ 2573 h 2152650"/>
                    <a:gd name="connsiteX0" fmla="*/ 167117 w 323850"/>
                    <a:gd name="connsiteY0" fmla="*/ 2573 h 2152650"/>
                    <a:gd name="connsiteX1" fmla="*/ 152400 w 323850"/>
                    <a:gd name="connsiteY1" fmla="*/ 647700 h 2152650"/>
                    <a:gd name="connsiteX2" fmla="*/ 0 w 323850"/>
                    <a:gd name="connsiteY2" fmla="*/ 1457325 h 2152650"/>
                    <a:gd name="connsiteX3" fmla="*/ 180975 w 323850"/>
                    <a:gd name="connsiteY3" fmla="*/ 2152650 h 2152650"/>
                    <a:gd name="connsiteX4" fmla="*/ 323850 w 323850"/>
                    <a:gd name="connsiteY4" fmla="*/ 2066925 h 2152650"/>
                    <a:gd name="connsiteX5" fmla="*/ 161925 w 323850"/>
                    <a:gd name="connsiteY5" fmla="*/ 1419225 h 2152650"/>
                    <a:gd name="connsiteX6" fmla="*/ 295275 w 323850"/>
                    <a:gd name="connsiteY6" fmla="*/ 628650 h 2152650"/>
                    <a:gd name="connsiteX7" fmla="*/ 276225 w 323850"/>
                    <a:gd name="connsiteY7" fmla="*/ 0 h 2152650"/>
                    <a:gd name="connsiteX8" fmla="*/ 167117 w 323850"/>
                    <a:gd name="connsiteY8" fmla="*/ 2573 h 2152650"/>
                    <a:gd name="connsiteX0" fmla="*/ 167117 w 327783"/>
                    <a:gd name="connsiteY0" fmla="*/ 2573 h 2152650"/>
                    <a:gd name="connsiteX1" fmla="*/ 152400 w 327783"/>
                    <a:gd name="connsiteY1" fmla="*/ 647700 h 2152650"/>
                    <a:gd name="connsiteX2" fmla="*/ 0 w 327783"/>
                    <a:gd name="connsiteY2" fmla="*/ 1457325 h 2152650"/>
                    <a:gd name="connsiteX3" fmla="*/ 180975 w 327783"/>
                    <a:gd name="connsiteY3" fmla="*/ 2152650 h 2152650"/>
                    <a:gd name="connsiteX4" fmla="*/ 323850 w 327783"/>
                    <a:gd name="connsiteY4" fmla="*/ 2066925 h 2152650"/>
                    <a:gd name="connsiteX5" fmla="*/ 161925 w 327783"/>
                    <a:gd name="connsiteY5" fmla="*/ 1419225 h 2152650"/>
                    <a:gd name="connsiteX6" fmla="*/ 295275 w 327783"/>
                    <a:gd name="connsiteY6" fmla="*/ 628650 h 2152650"/>
                    <a:gd name="connsiteX7" fmla="*/ 276225 w 327783"/>
                    <a:gd name="connsiteY7" fmla="*/ 0 h 2152650"/>
                    <a:gd name="connsiteX8" fmla="*/ 167117 w 327783"/>
                    <a:gd name="connsiteY8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517"/>
                    <a:gd name="connsiteY0" fmla="*/ 2573 h 2152650"/>
                    <a:gd name="connsiteX1" fmla="*/ 152400 w 349517"/>
                    <a:gd name="connsiteY1" fmla="*/ 647700 h 2152650"/>
                    <a:gd name="connsiteX2" fmla="*/ 0 w 349517"/>
                    <a:gd name="connsiteY2" fmla="*/ 1457325 h 2152650"/>
                    <a:gd name="connsiteX3" fmla="*/ 180975 w 349517"/>
                    <a:gd name="connsiteY3" fmla="*/ 2152650 h 2152650"/>
                    <a:gd name="connsiteX4" fmla="*/ 323850 w 349517"/>
                    <a:gd name="connsiteY4" fmla="*/ 2066925 h 2152650"/>
                    <a:gd name="connsiteX5" fmla="*/ 161925 w 349517"/>
                    <a:gd name="connsiteY5" fmla="*/ 1419225 h 2152650"/>
                    <a:gd name="connsiteX6" fmla="*/ 295275 w 349517"/>
                    <a:gd name="connsiteY6" fmla="*/ 628650 h 2152650"/>
                    <a:gd name="connsiteX7" fmla="*/ 349310 w 349517"/>
                    <a:gd name="connsiteY7" fmla="*/ 216050 h 2152650"/>
                    <a:gd name="connsiteX8" fmla="*/ 276225 w 349517"/>
                    <a:gd name="connsiteY8" fmla="*/ 0 h 2152650"/>
                    <a:gd name="connsiteX9" fmla="*/ 167117 w 349517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67117 w 349782"/>
                    <a:gd name="connsiteY0" fmla="*/ 2573 h 2152650"/>
                    <a:gd name="connsiteX1" fmla="*/ 152400 w 349782"/>
                    <a:gd name="connsiteY1" fmla="*/ 647700 h 2152650"/>
                    <a:gd name="connsiteX2" fmla="*/ 0 w 349782"/>
                    <a:gd name="connsiteY2" fmla="*/ 1457325 h 2152650"/>
                    <a:gd name="connsiteX3" fmla="*/ 180975 w 349782"/>
                    <a:gd name="connsiteY3" fmla="*/ 2152650 h 2152650"/>
                    <a:gd name="connsiteX4" fmla="*/ 323850 w 349782"/>
                    <a:gd name="connsiteY4" fmla="*/ 2066925 h 2152650"/>
                    <a:gd name="connsiteX5" fmla="*/ 161925 w 349782"/>
                    <a:gd name="connsiteY5" fmla="*/ 1419225 h 2152650"/>
                    <a:gd name="connsiteX6" fmla="*/ 295275 w 349782"/>
                    <a:gd name="connsiteY6" fmla="*/ 628650 h 2152650"/>
                    <a:gd name="connsiteX7" fmla="*/ 349310 w 349782"/>
                    <a:gd name="connsiteY7" fmla="*/ 216050 h 2152650"/>
                    <a:gd name="connsiteX8" fmla="*/ 276225 w 349782"/>
                    <a:gd name="connsiteY8" fmla="*/ 0 h 2152650"/>
                    <a:gd name="connsiteX9" fmla="*/ 167117 w 349782"/>
                    <a:gd name="connsiteY9" fmla="*/ 2573 h 2152650"/>
                    <a:gd name="connsiteX0" fmla="*/ 178793 w 361458"/>
                    <a:gd name="connsiteY0" fmla="*/ 2573 h 2152650"/>
                    <a:gd name="connsiteX1" fmla="*/ 164076 w 361458"/>
                    <a:gd name="connsiteY1" fmla="*/ 647700 h 2152650"/>
                    <a:gd name="connsiteX2" fmla="*/ 11676 w 361458"/>
                    <a:gd name="connsiteY2" fmla="*/ 1457325 h 2152650"/>
                    <a:gd name="connsiteX3" fmla="*/ 192651 w 361458"/>
                    <a:gd name="connsiteY3" fmla="*/ 2152650 h 2152650"/>
                    <a:gd name="connsiteX4" fmla="*/ 335526 w 361458"/>
                    <a:gd name="connsiteY4" fmla="*/ 2066925 h 2152650"/>
                    <a:gd name="connsiteX5" fmla="*/ 173601 w 361458"/>
                    <a:gd name="connsiteY5" fmla="*/ 1419225 h 2152650"/>
                    <a:gd name="connsiteX6" fmla="*/ 306951 w 361458"/>
                    <a:gd name="connsiteY6" fmla="*/ 628650 h 2152650"/>
                    <a:gd name="connsiteX7" fmla="*/ 360986 w 361458"/>
                    <a:gd name="connsiteY7" fmla="*/ 216050 h 2152650"/>
                    <a:gd name="connsiteX8" fmla="*/ 287901 w 361458"/>
                    <a:gd name="connsiteY8" fmla="*/ 0 h 2152650"/>
                    <a:gd name="connsiteX9" fmla="*/ 178793 w 361458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35526 w 361849"/>
                    <a:gd name="connsiteY4" fmla="*/ 2066925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849"/>
                    <a:gd name="connsiteY0" fmla="*/ 2573 h 2152650"/>
                    <a:gd name="connsiteX1" fmla="*/ 164076 w 361849"/>
                    <a:gd name="connsiteY1" fmla="*/ 647700 h 2152650"/>
                    <a:gd name="connsiteX2" fmla="*/ 11676 w 361849"/>
                    <a:gd name="connsiteY2" fmla="*/ 1457325 h 2152650"/>
                    <a:gd name="connsiteX3" fmla="*/ 192651 w 361849"/>
                    <a:gd name="connsiteY3" fmla="*/ 2152650 h 2152650"/>
                    <a:gd name="connsiteX4" fmla="*/ 361528 w 361849"/>
                    <a:gd name="connsiteY4" fmla="*/ 2131929 h 2152650"/>
                    <a:gd name="connsiteX5" fmla="*/ 173601 w 361849"/>
                    <a:gd name="connsiteY5" fmla="*/ 1419225 h 2152650"/>
                    <a:gd name="connsiteX6" fmla="*/ 315618 w 361849"/>
                    <a:gd name="connsiteY6" fmla="*/ 654652 h 2152650"/>
                    <a:gd name="connsiteX7" fmla="*/ 360986 w 361849"/>
                    <a:gd name="connsiteY7" fmla="*/ 216050 h 2152650"/>
                    <a:gd name="connsiteX8" fmla="*/ 287901 w 361849"/>
                    <a:gd name="connsiteY8" fmla="*/ 0 h 2152650"/>
                    <a:gd name="connsiteX9" fmla="*/ 178793 w 361849"/>
                    <a:gd name="connsiteY9" fmla="*/ 2573 h 2152650"/>
                    <a:gd name="connsiteX0" fmla="*/ 178793 w 361528"/>
                    <a:gd name="connsiteY0" fmla="*/ 2573 h 2152650"/>
                    <a:gd name="connsiteX1" fmla="*/ 164076 w 361528"/>
                    <a:gd name="connsiteY1" fmla="*/ 647700 h 2152650"/>
                    <a:gd name="connsiteX2" fmla="*/ 11676 w 361528"/>
                    <a:gd name="connsiteY2" fmla="*/ 1457325 h 2152650"/>
                    <a:gd name="connsiteX3" fmla="*/ 192651 w 361528"/>
                    <a:gd name="connsiteY3" fmla="*/ 2152650 h 2152650"/>
                    <a:gd name="connsiteX4" fmla="*/ 361528 w 361528"/>
                    <a:gd name="connsiteY4" fmla="*/ 2131929 h 2152650"/>
                    <a:gd name="connsiteX5" fmla="*/ 173601 w 361528"/>
                    <a:gd name="connsiteY5" fmla="*/ 1419225 h 2152650"/>
                    <a:gd name="connsiteX6" fmla="*/ 315618 w 361528"/>
                    <a:gd name="connsiteY6" fmla="*/ 654652 h 2152650"/>
                    <a:gd name="connsiteX7" fmla="*/ 287901 w 361528"/>
                    <a:gd name="connsiteY7" fmla="*/ 0 h 2152650"/>
                    <a:gd name="connsiteX8" fmla="*/ 178793 w 361528"/>
                    <a:gd name="connsiteY8" fmla="*/ 2573 h 2152650"/>
                    <a:gd name="connsiteX0" fmla="*/ 178793 w 374776"/>
                    <a:gd name="connsiteY0" fmla="*/ 2573 h 2152650"/>
                    <a:gd name="connsiteX1" fmla="*/ 164076 w 374776"/>
                    <a:gd name="connsiteY1" fmla="*/ 647700 h 2152650"/>
                    <a:gd name="connsiteX2" fmla="*/ 11676 w 374776"/>
                    <a:gd name="connsiteY2" fmla="*/ 1457325 h 2152650"/>
                    <a:gd name="connsiteX3" fmla="*/ 192651 w 374776"/>
                    <a:gd name="connsiteY3" fmla="*/ 2152650 h 2152650"/>
                    <a:gd name="connsiteX4" fmla="*/ 361528 w 374776"/>
                    <a:gd name="connsiteY4" fmla="*/ 2131929 h 2152650"/>
                    <a:gd name="connsiteX5" fmla="*/ 173601 w 374776"/>
                    <a:gd name="connsiteY5" fmla="*/ 1419225 h 2152650"/>
                    <a:gd name="connsiteX6" fmla="*/ 315618 w 374776"/>
                    <a:gd name="connsiteY6" fmla="*/ 654652 h 2152650"/>
                    <a:gd name="connsiteX7" fmla="*/ 287901 w 374776"/>
                    <a:gd name="connsiteY7" fmla="*/ 0 h 2152650"/>
                    <a:gd name="connsiteX8" fmla="*/ 178793 w 374776"/>
                    <a:gd name="connsiteY8" fmla="*/ 2573 h 2152650"/>
                    <a:gd name="connsiteX0" fmla="*/ 178793 w 391181"/>
                    <a:gd name="connsiteY0" fmla="*/ 2573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78793 w 391181"/>
                    <a:gd name="connsiteY8" fmla="*/ 2573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48458 w 391181"/>
                    <a:gd name="connsiteY0" fmla="*/ 15574 h 2152650"/>
                    <a:gd name="connsiteX1" fmla="*/ 164076 w 391181"/>
                    <a:gd name="connsiteY1" fmla="*/ 647700 h 2152650"/>
                    <a:gd name="connsiteX2" fmla="*/ 11676 w 391181"/>
                    <a:gd name="connsiteY2" fmla="*/ 1457325 h 2152650"/>
                    <a:gd name="connsiteX3" fmla="*/ 192651 w 391181"/>
                    <a:gd name="connsiteY3" fmla="*/ 2152650 h 2152650"/>
                    <a:gd name="connsiteX4" fmla="*/ 361528 w 391181"/>
                    <a:gd name="connsiteY4" fmla="*/ 2131929 h 2152650"/>
                    <a:gd name="connsiteX5" fmla="*/ 173601 w 391181"/>
                    <a:gd name="connsiteY5" fmla="*/ 1419225 h 2152650"/>
                    <a:gd name="connsiteX6" fmla="*/ 315618 w 391181"/>
                    <a:gd name="connsiteY6" fmla="*/ 654652 h 2152650"/>
                    <a:gd name="connsiteX7" fmla="*/ 287901 w 391181"/>
                    <a:gd name="connsiteY7" fmla="*/ 0 h 2152650"/>
                    <a:gd name="connsiteX8" fmla="*/ 148458 w 391181"/>
                    <a:gd name="connsiteY8" fmla="*/ 15574 h 2152650"/>
                    <a:gd name="connsiteX0" fmla="*/ 150132 w 392855"/>
                    <a:gd name="connsiteY0" fmla="*/ 15574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50132 w 392855"/>
                    <a:gd name="connsiteY8" fmla="*/ 15574 h 2152650"/>
                    <a:gd name="connsiteX0" fmla="*/ 132798 w 392855"/>
                    <a:gd name="connsiteY0" fmla="*/ 11240 h 2152650"/>
                    <a:gd name="connsiteX1" fmla="*/ 148416 w 392855"/>
                    <a:gd name="connsiteY1" fmla="*/ 647700 h 2152650"/>
                    <a:gd name="connsiteX2" fmla="*/ 13350 w 392855"/>
                    <a:gd name="connsiteY2" fmla="*/ 1457325 h 2152650"/>
                    <a:gd name="connsiteX3" fmla="*/ 194325 w 392855"/>
                    <a:gd name="connsiteY3" fmla="*/ 2152650 h 2152650"/>
                    <a:gd name="connsiteX4" fmla="*/ 363202 w 392855"/>
                    <a:gd name="connsiteY4" fmla="*/ 2131929 h 2152650"/>
                    <a:gd name="connsiteX5" fmla="*/ 175275 w 392855"/>
                    <a:gd name="connsiteY5" fmla="*/ 1419225 h 2152650"/>
                    <a:gd name="connsiteX6" fmla="*/ 317292 w 392855"/>
                    <a:gd name="connsiteY6" fmla="*/ 654652 h 2152650"/>
                    <a:gd name="connsiteX7" fmla="*/ 289575 w 392855"/>
                    <a:gd name="connsiteY7" fmla="*/ 0 h 2152650"/>
                    <a:gd name="connsiteX8" fmla="*/ 132798 w 392855"/>
                    <a:gd name="connsiteY8" fmla="*/ 11240 h 2152650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92855"/>
                    <a:gd name="connsiteY0" fmla="*/ 0 h 2158745"/>
                    <a:gd name="connsiteX1" fmla="*/ 148416 w 392855"/>
                    <a:gd name="connsiteY1" fmla="*/ 653795 h 2158745"/>
                    <a:gd name="connsiteX2" fmla="*/ 13350 w 392855"/>
                    <a:gd name="connsiteY2" fmla="*/ 1463420 h 2158745"/>
                    <a:gd name="connsiteX3" fmla="*/ 194325 w 392855"/>
                    <a:gd name="connsiteY3" fmla="*/ 2158745 h 2158745"/>
                    <a:gd name="connsiteX4" fmla="*/ 363202 w 392855"/>
                    <a:gd name="connsiteY4" fmla="*/ 2138024 h 2158745"/>
                    <a:gd name="connsiteX5" fmla="*/ 175275 w 392855"/>
                    <a:gd name="connsiteY5" fmla="*/ 1425320 h 2158745"/>
                    <a:gd name="connsiteX6" fmla="*/ 317292 w 392855"/>
                    <a:gd name="connsiteY6" fmla="*/ 660747 h 2158745"/>
                    <a:gd name="connsiteX7" fmla="*/ 289575 w 392855"/>
                    <a:gd name="connsiteY7" fmla="*/ 6095 h 2158745"/>
                    <a:gd name="connsiteX8" fmla="*/ 115464 w 392855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15464 w 387669"/>
                    <a:gd name="connsiteY0" fmla="*/ 0 h 2158745"/>
                    <a:gd name="connsiteX1" fmla="*/ 148416 w 387669"/>
                    <a:gd name="connsiteY1" fmla="*/ 653795 h 2158745"/>
                    <a:gd name="connsiteX2" fmla="*/ 13350 w 387669"/>
                    <a:gd name="connsiteY2" fmla="*/ 1463420 h 2158745"/>
                    <a:gd name="connsiteX3" fmla="*/ 194325 w 387669"/>
                    <a:gd name="connsiteY3" fmla="*/ 2158745 h 2158745"/>
                    <a:gd name="connsiteX4" fmla="*/ 363202 w 387669"/>
                    <a:gd name="connsiteY4" fmla="*/ 2138024 h 2158745"/>
                    <a:gd name="connsiteX5" fmla="*/ 175275 w 387669"/>
                    <a:gd name="connsiteY5" fmla="*/ 1425320 h 2158745"/>
                    <a:gd name="connsiteX6" fmla="*/ 317292 w 387669"/>
                    <a:gd name="connsiteY6" fmla="*/ 660747 h 2158745"/>
                    <a:gd name="connsiteX7" fmla="*/ 289575 w 387669"/>
                    <a:gd name="connsiteY7" fmla="*/ 6095 h 2158745"/>
                    <a:gd name="connsiteX8" fmla="*/ 115464 w 387669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27719 w 399924"/>
                    <a:gd name="connsiteY0" fmla="*/ 0 h 2158745"/>
                    <a:gd name="connsiteX1" fmla="*/ 160671 w 399924"/>
                    <a:gd name="connsiteY1" fmla="*/ 653795 h 2158745"/>
                    <a:gd name="connsiteX2" fmla="*/ 25605 w 399924"/>
                    <a:gd name="connsiteY2" fmla="*/ 1463420 h 2158745"/>
                    <a:gd name="connsiteX3" fmla="*/ 206580 w 399924"/>
                    <a:gd name="connsiteY3" fmla="*/ 2158745 h 2158745"/>
                    <a:gd name="connsiteX4" fmla="*/ 375457 w 399924"/>
                    <a:gd name="connsiteY4" fmla="*/ 2138024 h 2158745"/>
                    <a:gd name="connsiteX5" fmla="*/ 187530 w 399924"/>
                    <a:gd name="connsiteY5" fmla="*/ 1425320 h 2158745"/>
                    <a:gd name="connsiteX6" fmla="*/ 329547 w 399924"/>
                    <a:gd name="connsiteY6" fmla="*/ 660747 h 2158745"/>
                    <a:gd name="connsiteX7" fmla="*/ 301830 w 399924"/>
                    <a:gd name="connsiteY7" fmla="*/ 6095 h 2158745"/>
                    <a:gd name="connsiteX8" fmla="*/ 127719 w 399924"/>
                    <a:gd name="connsiteY8" fmla="*/ 0 h 2158745"/>
                    <a:gd name="connsiteX0" fmla="*/ 146589 w 418794"/>
                    <a:gd name="connsiteY0" fmla="*/ 0 h 2158745"/>
                    <a:gd name="connsiteX1" fmla="*/ 179541 w 418794"/>
                    <a:gd name="connsiteY1" fmla="*/ 653795 h 2158745"/>
                    <a:gd name="connsiteX2" fmla="*/ 22807 w 418794"/>
                    <a:gd name="connsiteY2" fmla="*/ 1463420 h 2158745"/>
                    <a:gd name="connsiteX3" fmla="*/ 225450 w 418794"/>
                    <a:gd name="connsiteY3" fmla="*/ 2158745 h 2158745"/>
                    <a:gd name="connsiteX4" fmla="*/ 394327 w 418794"/>
                    <a:gd name="connsiteY4" fmla="*/ 2138024 h 2158745"/>
                    <a:gd name="connsiteX5" fmla="*/ 206400 w 418794"/>
                    <a:gd name="connsiteY5" fmla="*/ 1425320 h 2158745"/>
                    <a:gd name="connsiteX6" fmla="*/ 348417 w 418794"/>
                    <a:gd name="connsiteY6" fmla="*/ 660747 h 2158745"/>
                    <a:gd name="connsiteX7" fmla="*/ 320700 w 418794"/>
                    <a:gd name="connsiteY7" fmla="*/ 6095 h 2158745"/>
                    <a:gd name="connsiteX8" fmla="*/ 146589 w 418794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6473 w 408867"/>
                    <a:gd name="connsiteY5" fmla="*/ 1425320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92139 w 408867"/>
                    <a:gd name="connsiteY5" fmla="*/ 1442655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408867"/>
                    <a:gd name="connsiteY0" fmla="*/ 0 h 2158745"/>
                    <a:gd name="connsiteX1" fmla="*/ 169614 w 408867"/>
                    <a:gd name="connsiteY1" fmla="*/ 653795 h 2158745"/>
                    <a:gd name="connsiteX2" fmla="*/ 12880 w 408867"/>
                    <a:gd name="connsiteY2" fmla="*/ 1463420 h 2158745"/>
                    <a:gd name="connsiteX3" fmla="*/ 215523 w 408867"/>
                    <a:gd name="connsiteY3" fmla="*/ 2158745 h 2158745"/>
                    <a:gd name="connsiteX4" fmla="*/ 384400 w 408867"/>
                    <a:gd name="connsiteY4" fmla="*/ 2138024 h 2158745"/>
                    <a:gd name="connsiteX5" fmla="*/ 183472 w 408867"/>
                    <a:gd name="connsiteY5" fmla="*/ 1464323 h 2158745"/>
                    <a:gd name="connsiteX6" fmla="*/ 338490 w 408867"/>
                    <a:gd name="connsiteY6" fmla="*/ 660747 h 2158745"/>
                    <a:gd name="connsiteX7" fmla="*/ 310773 w 408867"/>
                    <a:gd name="connsiteY7" fmla="*/ 6095 h 2158745"/>
                    <a:gd name="connsiteX8" fmla="*/ 136662 w 408867"/>
                    <a:gd name="connsiteY8" fmla="*/ 0 h 2158745"/>
                    <a:gd name="connsiteX0" fmla="*/ 136662 w 388246"/>
                    <a:gd name="connsiteY0" fmla="*/ 0 h 2158745"/>
                    <a:gd name="connsiteX1" fmla="*/ 169614 w 388246"/>
                    <a:gd name="connsiteY1" fmla="*/ 653795 h 2158745"/>
                    <a:gd name="connsiteX2" fmla="*/ 12880 w 388246"/>
                    <a:gd name="connsiteY2" fmla="*/ 1463420 h 2158745"/>
                    <a:gd name="connsiteX3" fmla="*/ 215523 w 388246"/>
                    <a:gd name="connsiteY3" fmla="*/ 2158745 h 2158745"/>
                    <a:gd name="connsiteX4" fmla="*/ 384400 w 388246"/>
                    <a:gd name="connsiteY4" fmla="*/ 2138024 h 2158745"/>
                    <a:gd name="connsiteX5" fmla="*/ 183472 w 388246"/>
                    <a:gd name="connsiteY5" fmla="*/ 1464323 h 2158745"/>
                    <a:gd name="connsiteX6" fmla="*/ 338490 w 388246"/>
                    <a:gd name="connsiteY6" fmla="*/ 660747 h 2158745"/>
                    <a:gd name="connsiteX7" fmla="*/ 266867 w 388246"/>
                    <a:gd name="connsiteY7" fmla="*/ 6095 h 2158745"/>
                    <a:gd name="connsiteX8" fmla="*/ 136662 w 388246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83472 w 384400"/>
                    <a:gd name="connsiteY5" fmla="*/ 1464323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136662 w 384400"/>
                    <a:gd name="connsiteY0" fmla="*/ 0 h 2158745"/>
                    <a:gd name="connsiteX1" fmla="*/ 169614 w 384400"/>
                    <a:gd name="connsiteY1" fmla="*/ 653795 h 2158745"/>
                    <a:gd name="connsiteX2" fmla="*/ 12880 w 384400"/>
                    <a:gd name="connsiteY2" fmla="*/ 1463420 h 2158745"/>
                    <a:gd name="connsiteX3" fmla="*/ 215523 w 384400"/>
                    <a:gd name="connsiteY3" fmla="*/ 2158745 h 2158745"/>
                    <a:gd name="connsiteX4" fmla="*/ 384400 w 384400"/>
                    <a:gd name="connsiteY4" fmla="*/ 2138024 h 2158745"/>
                    <a:gd name="connsiteX5" fmla="*/ 139567 w 384400"/>
                    <a:gd name="connsiteY5" fmla="*/ 1464322 h 2158745"/>
                    <a:gd name="connsiteX6" fmla="*/ 309219 w 384400"/>
                    <a:gd name="connsiteY6" fmla="*/ 631477 h 2158745"/>
                    <a:gd name="connsiteX7" fmla="*/ 266867 w 384400"/>
                    <a:gd name="connsiteY7" fmla="*/ 6095 h 2158745"/>
                    <a:gd name="connsiteX8" fmla="*/ 136662 w 384400"/>
                    <a:gd name="connsiteY8" fmla="*/ 0 h 2158745"/>
                    <a:gd name="connsiteX0" fmla="*/ 56941 w 384400"/>
                    <a:gd name="connsiteY0" fmla="*/ 0 h 2407594"/>
                    <a:gd name="connsiteX1" fmla="*/ 169614 w 384400"/>
                    <a:gd name="connsiteY1" fmla="*/ 902644 h 2407594"/>
                    <a:gd name="connsiteX2" fmla="*/ 12880 w 384400"/>
                    <a:gd name="connsiteY2" fmla="*/ 1712269 h 2407594"/>
                    <a:gd name="connsiteX3" fmla="*/ 215523 w 384400"/>
                    <a:gd name="connsiteY3" fmla="*/ 2407594 h 2407594"/>
                    <a:gd name="connsiteX4" fmla="*/ 384400 w 384400"/>
                    <a:gd name="connsiteY4" fmla="*/ 2386873 h 2407594"/>
                    <a:gd name="connsiteX5" fmla="*/ 139567 w 384400"/>
                    <a:gd name="connsiteY5" fmla="*/ 1713171 h 2407594"/>
                    <a:gd name="connsiteX6" fmla="*/ 309219 w 384400"/>
                    <a:gd name="connsiteY6" fmla="*/ 880326 h 2407594"/>
                    <a:gd name="connsiteX7" fmla="*/ 266867 w 384400"/>
                    <a:gd name="connsiteY7" fmla="*/ 254944 h 2407594"/>
                    <a:gd name="connsiteX8" fmla="*/ 56941 w 384400"/>
                    <a:gd name="connsiteY8" fmla="*/ 0 h 2407594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  <a:gd name="connsiteX0" fmla="*/ 56941 w 384400"/>
                    <a:gd name="connsiteY0" fmla="*/ 12742 h 2420336"/>
                    <a:gd name="connsiteX1" fmla="*/ 169614 w 384400"/>
                    <a:gd name="connsiteY1" fmla="*/ 915386 h 2420336"/>
                    <a:gd name="connsiteX2" fmla="*/ 12880 w 384400"/>
                    <a:gd name="connsiteY2" fmla="*/ 1725011 h 2420336"/>
                    <a:gd name="connsiteX3" fmla="*/ 215523 w 384400"/>
                    <a:gd name="connsiteY3" fmla="*/ 2420336 h 2420336"/>
                    <a:gd name="connsiteX4" fmla="*/ 384400 w 384400"/>
                    <a:gd name="connsiteY4" fmla="*/ 2399615 h 2420336"/>
                    <a:gd name="connsiteX5" fmla="*/ 139567 w 384400"/>
                    <a:gd name="connsiteY5" fmla="*/ 1725913 h 2420336"/>
                    <a:gd name="connsiteX6" fmla="*/ 309219 w 384400"/>
                    <a:gd name="connsiteY6" fmla="*/ 893068 h 2420336"/>
                    <a:gd name="connsiteX7" fmla="*/ 173863 w 384400"/>
                    <a:gd name="connsiteY7" fmla="*/ 173 h 2420336"/>
                    <a:gd name="connsiteX8" fmla="*/ 56941 w 384400"/>
                    <a:gd name="connsiteY8" fmla="*/ 12742 h 242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4400" h="2420336">
                      <a:moveTo>
                        <a:pt x="56941" y="12742"/>
                      </a:moveTo>
                      <a:cubicBezTo>
                        <a:pt x="357106" y="479348"/>
                        <a:pt x="226524" y="709011"/>
                        <a:pt x="169614" y="915386"/>
                      </a:cubicBezTo>
                      <a:cubicBezTo>
                        <a:pt x="62476" y="1189595"/>
                        <a:pt x="-35995" y="1489805"/>
                        <a:pt x="12880" y="1725011"/>
                      </a:cubicBezTo>
                      <a:cubicBezTo>
                        <a:pt x="90539" y="1956786"/>
                        <a:pt x="124862" y="2171226"/>
                        <a:pt x="215523" y="2420336"/>
                      </a:cubicBezTo>
                      <a:lnTo>
                        <a:pt x="384400" y="2399615"/>
                      </a:lnTo>
                      <a:cubicBezTo>
                        <a:pt x="291422" y="2153379"/>
                        <a:pt x="202209" y="1963481"/>
                        <a:pt x="139567" y="1725913"/>
                      </a:cubicBezTo>
                      <a:cubicBezTo>
                        <a:pt x="80011" y="1462388"/>
                        <a:pt x="191096" y="1160926"/>
                        <a:pt x="309219" y="893068"/>
                      </a:cubicBezTo>
                      <a:cubicBezTo>
                        <a:pt x="380273" y="691199"/>
                        <a:pt x="432968" y="342313"/>
                        <a:pt x="173863" y="173"/>
                      </a:cubicBezTo>
                      <a:cubicBezTo>
                        <a:pt x="115826" y="-1859"/>
                        <a:pt x="114978" y="14774"/>
                        <a:pt x="56941" y="1274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Freeform 13">
                  <a:extLst>
                    <a:ext uri="{FF2B5EF4-FFF2-40B4-BE49-F238E27FC236}">
                      <a16:creationId xmlns:a16="http://schemas.microsoft.com/office/drawing/2014/main" id="{69876EE0-DBA3-43DC-9FAB-EEB825347E13}"/>
                    </a:ext>
                  </a:extLst>
                </p:cNvPr>
                <p:cNvSpPr/>
                <p:nvPr/>
              </p:nvSpPr>
              <p:spPr>
                <a:xfrm rot="5400000">
                  <a:off x="8262210" y="4321359"/>
                  <a:ext cx="202973" cy="57163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2" name="Freeform 19">
                  <a:extLst>
                    <a:ext uri="{FF2B5EF4-FFF2-40B4-BE49-F238E27FC236}">
                      <a16:creationId xmlns:a16="http://schemas.microsoft.com/office/drawing/2014/main" id="{B6F87577-8360-450F-8BFD-7E67020350ED}"/>
                    </a:ext>
                  </a:extLst>
                </p:cNvPr>
                <p:cNvSpPr/>
                <p:nvPr/>
              </p:nvSpPr>
              <p:spPr>
                <a:xfrm rot="3762166">
                  <a:off x="8242421" y="4782780"/>
                  <a:ext cx="225169" cy="63414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3" name="Freeform 20">
                  <a:extLst>
                    <a:ext uri="{FF2B5EF4-FFF2-40B4-BE49-F238E27FC236}">
                      <a16:creationId xmlns:a16="http://schemas.microsoft.com/office/drawing/2014/main" id="{21E56A26-8455-4C4A-9D06-EE8E7AF78A71}"/>
                    </a:ext>
                  </a:extLst>
                </p:cNvPr>
                <p:cNvSpPr/>
                <p:nvPr/>
              </p:nvSpPr>
              <p:spPr>
                <a:xfrm rot="6040617" flipV="1">
                  <a:off x="7530207" y="4416473"/>
                  <a:ext cx="241225" cy="679365"/>
                </a:xfrm>
                <a:custGeom>
                  <a:avLst/>
                  <a:gdLst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52234 w 552481"/>
                    <a:gd name="connsiteY21" fmla="*/ 1420947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52201 w 552481"/>
                    <a:gd name="connsiteY19" fmla="*/ 1398749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51942 w 552481"/>
                    <a:gd name="connsiteY18" fmla="*/ 1226335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51910 w 552481"/>
                    <a:gd name="connsiteY16" fmla="*/ 1205103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51646 w 552481"/>
                    <a:gd name="connsiteY15" fmla="*/ 1029766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51613 w 552481"/>
                    <a:gd name="connsiteY13" fmla="*/ 1007603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51364 w 552481"/>
                    <a:gd name="connsiteY12" fmla="*/ 841805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51331 w 552481"/>
                    <a:gd name="connsiteY10" fmla="*/ 81978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51056 w 552481"/>
                    <a:gd name="connsiteY9" fmla="*/ 637056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51026 w 552481"/>
                    <a:gd name="connsiteY7" fmla="*/ 616991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50756 w 552481"/>
                    <a:gd name="connsiteY6" fmla="*/ 437477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50735 w 552481"/>
                    <a:gd name="connsiteY4" fmla="*/ 423083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50466 w 552481"/>
                    <a:gd name="connsiteY3" fmla="*/ 244157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52481"/>
                    <a:gd name="connsiteY0" fmla="*/ 0 h 1585520"/>
                    <a:gd name="connsiteX1" fmla="*/ 550454 w 552481"/>
                    <a:gd name="connsiteY1" fmla="*/ 236086 h 1585520"/>
                    <a:gd name="connsiteX2" fmla="*/ 488816 w 552481"/>
                    <a:gd name="connsiteY2" fmla="*/ 193543 h 1585520"/>
                    <a:gd name="connsiteX3" fmla="*/ 532877 w 552481"/>
                    <a:gd name="connsiteY3" fmla="*/ 241409 h 1585520"/>
                    <a:gd name="connsiteX4" fmla="*/ 528440 w 552481"/>
                    <a:gd name="connsiteY4" fmla="*/ 395095 h 1585520"/>
                    <a:gd name="connsiteX5" fmla="*/ 440807 w 552481"/>
                    <a:gd name="connsiteY5" fmla="*/ 347209 h 1585520"/>
                    <a:gd name="connsiteX6" fmla="*/ 530748 w 552481"/>
                    <a:gd name="connsiteY6" fmla="*/ 427144 h 1585520"/>
                    <a:gd name="connsiteX7" fmla="*/ 523630 w 552481"/>
                    <a:gd name="connsiteY7" fmla="*/ 593972 h 1585520"/>
                    <a:gd name="connsiteX8" fmla="*/ 372197 w 552481"/>
                    <a:gd name="connsiteY8" fmla="*/ 491984 h 1585520"/>
                    <a:gd name="connsiteX9" fmla="*/ 521176 w 552481"/>
                    <a:gd name="connsiteY9" fmla="*/ 611487 h 1585520"/>
                    <a:gd name="connsiteX10" fmla="*/ 508896 w 552481"/>
                    <a:gd name="connsiteY10" fmla="*/ 791532 h 1585520"/>
                    <a:gd name="connsiteX11" fmla="*/ 270832 w 552481"/>
                    <a:gd name="connsiteY11" fmla="*/ 619203 h 1585520"/>
                    <a:gd name="connsiteX12" fmla="*/ 501344 w 552481"/>
                    <a:gd name="connsiteY12" fmla="*/ 815973 h 1585520"/>
                    <a:gd name="connsiteX13" fmla="*/ 534221 w 552481"/>
                    <a:gd name="connsiteY13" fmla="*/ 989751 h 1585520"/>
                    <a:gd name="connsiteX14" fmla="*/ 184579 w 552481"/>
                    <a:gd name="connsiteY14" fmla="*/ 741931 h 1585520"/>
                    <a:gd name="connsiteX15" fmla="*/ 521700 w 552481"/>
                    <a:gd name="connsiteY15" fmla="*/ 1009232 h 1585520"/>
                    <a:gd name="connsiteX16" fmla="*/ 507056 w 552481"/>
                    <a:gd name="connsiteY16" fmla="*/ 1169267 h 1585520"/>
                    <a:gd name="connsiteX17" fmla="*/ 119129 w 552481"/>
                    <a:gd name="connsiteY17" fmla="*/ 889458 h 1585520"/>
                    <a:gd name="connsiteX18" fmla="*/ 504472 w 552481"/>
                    <a:gd name="connsiteY18" fmla="*/ 1198018 h 1585520"/>
                    <a:gd name="connsiteX19" fmla="*/ 519836 w 552481"/>
                    <a:gd name="connsiteY19" fmla="*/ 1370630 h 1585520"/>
                    <a:gd name="connsiteX20" fmla="*/ 184579 w 552481"/>
                    <a:gd name="connsiteY20" fmla="*/ 1132651 h 1585520"/>
                    <a:gd name="connsiteX21" fmla="*/ 509865 w 552481"/>
                    <a:gd name="connsiteY21" fmla="*/ 1387661 h 1585520"/>
                    <a:gd name="connsiteX22" fmla="*/ 552481 w 552481"/>
                    <a:gd name="connsiteY22" fmla="*/ 1585328 h 1585520"/>
                    <a:gd name="connsiteX23" fmla="*/ 103908 w 552481"/>
                    <a:gd name="connsiteY23" fmla="*/ 1357263 h 1585520"/>
                    <a:gd name="connsiteX24" fmla="*/ 550099 w 552481"/>
                    <a:gd name="connsiteY24" fmla="*/ 0 h 1585520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534221 w 580141"/>
                    <a:gd name="connsiteY14" fmla="*/ 1044490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521700 w 580141"/>
                    <a:gd name="connsiteY16" fmla="*/ 1063971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507056 w 580141"/>
                    <a:gd name="connsiteY17" fmla="*/ 1224006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504472 w 580141"/>
                    <a:gd name="connsiteY19" fmla="*/ 125275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509865 w 580141"/>
                    <a:gd name="connsiteY22" fmla="*/ 1442400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519836 w 580141"/>
                    <a:gd name="connsiteY20" fmla="*/ 1425369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7405 w 580141"/>
                    <a:gd name="connsiteY20" fmla="*/ 1402284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521176 w 580141"/>
                    <a:gd name="connsiteY10" fmla="*/ 666226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523630 w 580141"/>
                    <a:gd name="connsiteY8" fmla="*/ 648711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30748 w 580141"/>
                    <a:gd name="connsiteY7" fmla="*/ 481883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508896 w 580141"/>
                    <a:gd name="connsiteY11" fmla="*/ 846271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501344 w 580141"/>
                    <a:gd name="connsiteY13" fmla="*/ 870712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74625 w 580141"/>
                    <a:gd name="connsiteY17" fmla="*/ 1200922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79002 w 580141"/>
                    <a:gd name="connsiteY16" fmla="*/ 1055860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84201 w 580141"/>
                    <a:gd name="connsiteY14" fmla="*/ 1018658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28440 w 580141"/>
                    <a:gd name="connsiteY5" fmla="*/ 449834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0141"/>
                    <a:gd name="connsiteY0" fmla="*/ 54739 h 1640259"/>
                    <a:gd name="connsiteX1" fmla="*/ 536842 w 580141"/>
                    <a:gd name="connsiteY1" fmla="*/ 262901 h 1640259"/>
                    <a:gd name="connsiteX2" fmla="*/ 550454 w 580141"/>
                    <a:gd name="connsiteY2" fmla="*/ 290825 h 1640259"/>
                    <a:gd name="connsiteX3" fmla="*/ 488816 w 580141"/>
                    <a:gd name="connsiteY3" fmla="*/ 248282 h 1640259"/>
                    <a:gd name="connsiteX4" fmla="*/ 532877 w 580141"/>
                    <a:gd name="connsiteY4" fmla="*/ 296148 h 1640259"/>
                    <a:gd name="connsiteX5" fmla="*/ 511048 w 580141"/>
                    <a:gd name="connsiteY5" fmla="*/ 431982 h 1640259"/>
                    <a:gd name="connsiteX6" fmla="*/ 440807 w 580141"/>
                    <a:gd name="connsiteY6" fmla="*/ 401948 h 1640259"/>
                    <a:gd name="connsiteX7" fmla="*/ 518260 w 580141"/>
                    <a:gd name="connsiteY7" fmla="*/ 474167 h 1640259"/>
                    <a:gd name="connsiteX8" fmla="*/ 498587 w 580141"/>
                    <a:gd name="connsiteY8" fmla="*/ 638313 h 1640259"/>
                    <a:gd name="connsiteX9" fmla="*/ 372197 w 580141"/>
                    <a:gd name="connsiteY9" fmla="*/ 546723 h 1640259"/>
                    <a:gd name="connsiteX10" fmla="*/ 498617 w 580141"/>
                    <a:gd name="connsiteY10" fmla="*/ 658378 h 1640259"/>
                    <a:gd name="connsiteX11" fmla="*/ 484050 w 580141"/>
                    <a:gd name="connsiteY11" fmla="*/ 820768 h 1640259"/>
                    <a:gd name="connsiteX12" fmla="*/ 270832 w 580141"/>
                    <a:gd name="connsiteY12" fmla="*/ 673942 h 1640259"/>
                    <a:gd name="connsiteX13" fmla="*/ 478917 w 580141"/>
                    <a:gd name="connsiteY13" fmla="*/ 852794 h 1640259"/>
                    <a:gd name="connsiteX14" fmla="*/ 469294 w 580141"/>
                    <a:gd name="connsiteY14" fmla="*/ 1003356 h 1640259"/>
                    <a:gd name="connsiteX15" fmla="*/ 184579 w 580141"/>
                    <a:gd name="connsiteY15" fmla="*/ 796670 h 1640259"/>
                    <a:gd name="connsiteX16" fmla="*/ 466579 w 580141"/>
                    <a:gd name="connsiteY16" fmla="*/ 1043108 h 1640259"/>
                    <a:gd name="connsiteX17" fmla="*/ 459783 w 580141"/>
                    <a:gd name="connsiteY17" fmla="*/ 1180585 h 1640259"/>
                    <a:gd name="connsiteX18" fmla="*/ 119129 w 580141"/>
                    <a:gd name="connsiteY18" fmla="*/ 944197 h 1640259"/>
                    <a:gd name="connsiteX19" fmla="*/ 467006 w 580141"/>
                    <a:gd name="connsiteY19" fmla="*/ 1229607 h 1640259"/>
                    <a:gd name="connsiteX20" fmla="*/ 480083 w 580141"/>
                    <a:gd name="connsiteY20" fmla="*/ 1384563 h 1640259"/>
                    <a:gd name="connsiteX21" fmla="*/ 184579 w 580141"/>
                    <a:gd name="connsiteY21" fmla="*/ 1187390 h 1640259"/>
                    <a:gd name="connsiteX22" fmla="*/ 480050 w 580141"/>
                    <a:gd name="connsiteY22" fmla="*/ 1411796 h 1640259"/>
                    <a:gd name="connsiteX23" fmla="*/ 552481 w 580141"/>
                    <a:gd name="connsiteY23" fmla="*/ 1640067 h 1640259"/>
                    <a:gd name="connsiteX24" fmla="*/ 103908 w 580141"/>
                    <a:gd name="connsiteY24" fmla="*/ 1412002 h 1640259"/>
                    <a:gd name="connsiteX25" fmla="*/ 550099 w 580141"/>
                    <a:gd name="connsiteY25" fmla="*/ 54739 h 1640259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11048 w 582162"/>
                    <a:gd name="connsiteY4" fmla="*/ 431271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  <a:gd name="connsiteX0" fmla="*/ 550099 w 582162"/>
                    <a:gd name="connsiteY0" fmla="*/ 54028 h 1639548"/>
                    <a:gd name="connsiteX1" fmla="*/ 536842 w 582162"/>
                    <a:gd name="connsiteY1" fmla="*/ 262190 h 1639548"/>
                    <a:gd name="connsiteX2" fmla="*/ 488816 w 582162"/>
                    <a:gd name="connsiteY2" fmla="*/ 247571 h 1639548"/>
                    <a:gd name="connsiteX3" fmla="*/ 532877 w 582162"/>
                    <a:gd name="connsiteY3" fmla="*/ 295437 h 1639548"/>
                    <a:gd name="connsiteX4" fmla="*/ 526021 w 582162"/>
                    <a:gd name="connsiteY4" fmla="*/ 441538 h 1639548"/>
                    <a:gd name="connsiteX5" fmla="*/ 440807 w 582162"/>
                    <a:gd name="connsiteY5" fmla="*/ 401237 h 1639548"/>
                    <a:gd name="connsiteX6" fmla="*/ 518260 w 582162"/>
                    <a:gd name="connsiteY6" fmla="*/ 473456 h 1639548"/>
                    <a:gd name="connsiteX7" fmla="*/ 498587 w 582162"/>
                    <a:gd name="connsiteY7" fmla="*/ 637602 h 1639548"/>
                    <a:gd name="connsiteX8" fmla="*/ 372197 w 582162"/>
                    <a:gd name="connsiteY8" fmla="*/ 546012 h 1639548"/>
                    <a:gd name="connsiteX9" fmla="*/ 498617 w 582162"/>
                    <a:gd name="connsiteY9" fmla="*/ 657667 h 1639548"/>
                    <a:gd name="connsiteX10" fmla="*/ 484050 w 582162"/>
                    <a:gd name="connsiteY10" fmla="*/ 820057 h 1639548"/>
                    <a:gd name="connsiteX11" fmla="*/ 270832 w 582162"/>
                    <a:gd name="connsiteY11" fmla="*/ 673231 h 1639548"/>
                    <a:gd name="connsiteX12" fmla="*/ 478917 w 582162"/>
                    <a:gd name="connsiteY12" fmla="*/ 852083 h 1639548"/>
                    <a:gd name="connsiteX13" fmla="*/ 469294 w 582162"/>
                    <a:gd name="connsiteY13" fmla="*/ 1002645 h 1639548"/>
                    <a:gd name="connsiteX14" fmla="*/ 184579 w 582162"/>
                    <a:gd name="connsiteY14" fmla="*/ 795959 h 1639548"/>
                    <a:gd name="connsiteX15" fmla="*/ 466579 w 582162"/>
                    <a:gd name="connsiteY15" fmla="*/ 1042397 h 1639548"/>
                    <a:gd name="connsiteX16" fmla="*/ 459783 w 582162"/>
                    <a:gd name="connsiteY16" fmla="*/ 1179874 h 1639548"/>
                    <a:gd name="connsiteX17" fmla="*/ 119129 w 582162"/>
                    <a:gd name="connsiteY17" fmla="*/ 943486 h 1639548"/>
                    <a:gd name="connsiteX18" fmla="*/ 467006 w 582162"/>
                    <a:gd name="connsiteY18" fmla="*/ 1228896 h 1639548"/>
                    <a:gd name="connsiteX19" fmla="*/ 480083 w 582162"/>
                    <a:gd name="connsiteY19" fmla="*/ 1383852 h 1639548"/>
                    <a:gd name="connsiteX20" fmla="*/ 184579 w 582162"/>
                    <a:gd name="connsiteY20" fmla="*/ 1186679 h 1639548"/>
                    <a:gd name="connsiteX21" fmla="*/ 480050 w 582162"/>
                    <a:gd name="connsiteY21" fmla="*/ 1411085 h 1639548"/>
                    <a:gd name="connsiteX22" fmla="*/ 552481 w 582162"/>
                    <a:gd name="connsiteY22" fmla="*/ 1639356 h 1639548"/>
                    <a:gd name="connsiteX23" fmla="*/ 103908 w 582162"/>
                    <a:gd name="connsiteY23" fmla="*/ 1411291 h 1639548"/>
                    <a:gd name="connsiteX24" fmla="*/ 550099 w 582162"/>
                    <a:gd name="connsiteY24" fmla="*/ 54028 h 163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82162" h="1639548">
                      <a:moveTo>
                        <a:pt x="550099" y="54028"/>
                      </a:moveTo>
                      <a:cubicBezTo>
                        <a:pt x="624739" y="-134938"/>
                        <a:pt x="547056" y="229933"/>
                        <a:pt x="536842" y="262190"/>
                      </a:cubicBezTo>
                      <a:cubicBezTo>
                        <a:pt x="526628" y="294447"/>
                        <a:pt x="489477" y="242030"/>
                        <a:pt x="488816" y="247571"/>
                      </a:cubicBezTo>
                      <a:lnTo>
                        <a:pt x="532877" y="295437"/>
                      </a:lnTo>
                      <a:cubicBezTo>
                        <a:pt x="532967" y="355079"/>
                        <a:pt x="525931" y="381896"/>
                        <a:pt x="526021" y="441538"/>
                      </a:cubicBezTo>
                      <a:lnTo>
                        <a:pt x="440807" y="401237"/>
                      </a:lnTo>
                      <a:lnTo>
                        <a:pt x="518260" y="473456"/>
                      </a:lnTo>
                      <a:lnTo>
                        <a:pt x="498587" y="637602"/>
                      </a:lnTo>
                      <a:lnTo>
                        <a:pt x="372197" y="546012"/>
                      </a:lnTo>
                      <a:lnTo>
                        <a:pt x="498617" y="657667"/>
                      </a:lnTo>
                      <a:cubicBezTo>
                        <a:pt x="498709" y="718576"/>
                        <a:pt x="483958" y="759148"/>
                        <a:pt x="484050" y="820057"/>
                      </a:cubicBezTo>
                      <a:lnTo>
                        <a:pt x="270832" y="673231"/>
                      </a:lnTo>
                      <a:lnTo>
                        <a:pt x="478917" y="852083"/>
                      </a:lnTo>
                      <a:lnTo>
                        <a:pt x="469294" y="1002645"/>
                      </a:lnTo>
                      <a:lnTo>
                        <a:pt x="184579" y="795959"/>
                      </a:lnTo>
                      <a:lnTo>
                        <a:pt x="466579" y="1042397"/>
                      </a:lnTo>
                      <a:lnTo>
                        <a:pt x="459783" y="1179874"/>
                      </a:lnTo>
                      <a:lnTo>
                        <a:pt x="119129" y="943486"/>
                      </a:lnTo>
                      <a:lnTo>
                        <a:pt x="467006" y="1228896"/>
                      </a:lnTo>
                      <a:cubicBezTo>
                        <a:pt x="467092" y="1286367"/>
                        <a:pt x="479997" y="1326381"/>
                        <a:pt x="480083" y="1383852"/>
                      </a:cubicBezTo>
                      <a:lnTo>
                        <a:pt x="184579" y="1186679"/>
                      </a:lnTo>
                      <a:lnTo>
                        <a:pt x="480050" y="1411085"/>
                      </a:lnTo>
                      <a:cubicBezTo>
                        <a:pt x="480132" y="1465879"/>
                        <a:pt x="497607" y="1538525"/>
                        <a:pt x="552481" y="1639356"/>
                      </a:cubicBezTo>
                      <a:cubicBezTo>
                        <a:pt x="331520" y="1644295"/>
                        <a:pt x="189138" y="1553987"/>
                        <a:pt x="103908" y="1411291"/>
                      </a:cubicBezTo>
                      <a:cubicBezTo>
                        <a:pt x="-144138" y="987527"/>
                        <a:pt x="70524" y="647047"/>
                        <a:pt x="550099" y="540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40" name="그룹 19">
              <a:extLst>
                <a:ext uri="{FF2B5EF4-FFF2-40B4-BE49-F238E27FC236}">
                  <a16:creationId xmlns:a16="http://schemas.microsoft.com/office/drawing/2014/main" id="{37EFEA93-A422-4DD2-9E9F-962493B9280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7781" y="2499960"/>
              <a:ext cx="617392" cy="617392"/>
              <a:chOff x="331023" y="414040"/>
              <a:chExt cx="5704886" cy="5704886"/>
            </a:xfrm>
            <a:solidFill>
              <a:srgbClr val="F7931A"/>
            </a:solidFill>
          </p:grpSpPr>
          <p:sp>
            <p:nvSpPr>
              <p:cNvPr id="146" name="타원 4">
                <a:extLst>
                  <a:ext uri="{FF2B5EF4-FFF2-40B4-BE49-F238E27FC236}">
                    <a16:creationId xmlns:a16="http://schemas.microsoft.com/office/drawing/2014/main" id="{C07C8D6B-A639-4780-82AC-9964082F527E}"/>
                  </a:ext>
                </a:extLst>
              </p:cNvPr>
              <p:cNvSpPr/>
              <p:nvPr/>
            </p:nvSpPr>
            <p:spPr>
              <a:xfrm>
                <a:off x="331023" y="414040"/>
                <a:ext cx="5704886" cy="57048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자유형 18">
                <a:extLst>
                  <a:ext uri="{FF2B5EF4-FFF2-40B4-BE49-F238E27FC236}">
                    <a16:creationId xmlns:a16="http://schemas.microsoft.com/office/drawing/2014/main" id="{B625CFC5-EAE4-49D8-8D22-3598A850C907}"/>
                  </a:ext>
                </a:extLst>
              </p:cNvPr>
              <p:cNvSpPr/>
              <p:nvPr/>
            </p:nvSpPr>
            <p:spPr>
              <a:xfrm>
                <a:off x="1732297" y="1404675"/>
                <a:ext cx="2723060" cy="3624123"/>
              </a:xfrm>
              <a:custGeom>
                <a:avLst/>
                <a:gdLst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451461 w 2723060"/>
                  <a:gd name="connsiteY5" fmla="*/ 966969 h 3624123"/>
                  <a:gd name="connsiteX6" fmla="*/ 1297825 w 2723060"/>
                  <a:gd name="connsiteY6" fmla="*/ 1585462 h 3624123"/>
                  <a:gd name="connsiteX7" fmla="*/ 1327295 w 2723060"/>
                  <a:gd name="connsiteY7" fmla="*/ 1593882 h 3624123"/>
                  <a:gd name="connsiteX8" fmla="*/ 2101069 w 2723060"/>
                  <a:gd name="connsiteY8" fmla="*/ 1442099 h 3624123"/>
                  <a:gd name="connsiteX9" fmla="*/ 1476944 w 2723060"/>
                  <a:gd name="connsiteY9" fmla="*/ 971501 h 3624123"/>
                  <a:gd name="connsiteX10" fmla="*/ 1344584 w 2723060"/>
                  <a:gd name="connsiteY10" fmla="*/ 0 h 3624123"/>
                  <a:gd name="connsiteX11" fmla="*/ 1671487 w 2723060"/>
                  <a:gd name="connsiteY11" fmla="*/ 81203 h 3624123"/>
                  <a:gd name="connsiteX12" fmla="*/ 1542443 w 2723060"/>
                  <a:gd name="connsiteY12" fmla="*/ 600696 h 3624123"/>
                  <a:gd name="connsiteX13" fmla="*/ 1773570 w 2723060"/>
                  <a:gd name="connsiteY13" fmla="*/ 661967 h 3624123"/>
                  <a:gd name="connsiteX14" fmla="*/ 1902732 w 2723060"/>
                  <a:gd name="connsiteY14" fmla="*/ 141995 h 3624123"/>
                  <a:gd name="connsiteX15" fmla="*/ 2229635 w 2723060"/>
                  <a:gd name="connsiteY15" fmla="*/ 223199 h 3624123"/>
                  <a:gd name="connsiteX16" fmla="*/ 2097157 w 2723060"/>
                  <a:gd name="connsiteY16" fmla="*/ 756519 h 3624123"/>
                  <a:gd name="connsiteX17" fmla="*/ 2123708 w 2723060"/>
                  <a:gd name="connsiteY17" fmla="*/ 764788 h 3624123"/>
                  <a:gd name="connsiteX18" fmla="*/ 2335072 w 2723060"/>
                  <a:gd name="connsiteY18" fmla="*/ 840224 h 3624123"/>
                  <a:gd name="connsiteX19" fmla="*/ 2324552 w 2723060"/>
                  <a:gd name="connsiteY19" fmla="*/ 1922314 h 3624123"/>
                  <a:gd name="connsiteX20" fmla="*/ 1696129 w 2723060"/>
                  <a:gd name="connsiteY20" fmla="*/ 3139458 h 3624123"/>
                  <a:gd name="connsiteX21" fmla="*/ 1517188 w 2723060"/>
                  <a:gd name="connsiteY21" fmla="*/ 3096262 h 3624123"/>
                  <a:gd name="connsiteX22" fmla="*/ 1386066 w 2723060"/>
                  <a:gd name="connsiteY22" fmla="*/ 3624123 h 3624123"/>
                  <a:gd name="connsiteX23" fmla="*/ 1059163 w 2723060"/>
                  <a:gd name="connsiteY23" fmla="*/ 3542919 h 3624123"/>
                  <a:gd name="connsiteX24" fmla="*/ 1189748 w 2723060"/>
                  <a:gd name="connsiteY24" fmla="*/ 3017219 h 3624123"/>
                  <a:gd name="connsiteX25" fmla="*/ 956179 w 2723060"/>
                  <a:gd name="connsiteY25" fmla="*/ 2960836 h 3624123"/>
                  <a:gd name="connsiteX26" fmla="*/ 824545 w 2723060"/>
                  <a:gd name="connsiteY26" fmla="*/ 3490760 h 3624123"/>
                  <a:gd name="connsiteX27" fmla="*/ 497641 w 2723060"/>
                  <a:gd name="connsiteY27" fmla="*/ 3409556 h 3624123"/>
                  <a:gd name="connsiteX28" fmla="*/ 628739 w 2723060"/>
                  <a:gd name="connsiteY28" fmla="*/ 2881793 h 3624123"/>
                  <a:gd name="connsiteX29" fmla="*/ 0 w 2723060"/>
                  <a:gd name="connsiteY29" fmla="*/ 2730017 h 3624123"/>
                  <a:gd name="connsiteX30" fmla="*/ 156593 w 2723060"/>
                  <a:gd name="connsiteY30" fmla="*/ 2363814 h 3624123"/>
                  <a:gd name="connsiteX31" fmla="*/ 371795 w 2723060"/>
                  <a:gd name="connsiteY31" fmla="*/ 2423080 h 3624123"/>
                  <a:gd name="connsiteX32" fmla="*/ 531510 w 2723060"/>
                  <a:gd name="connsiteY32" fmla="*/ 2341701 h 3624123"/>
                  <a:gd name="connsiteX33" fmla="*/ 874781 w 2723060"/>
                  <a:gd name="connsiteY33" fmla="*/ 939029 h 3624123"/>
                  <a:gd name="connsiteX34" fmla="*/ 772687 w 2723060"/>
                  <a:gd name="connsiteY34" fmla="*/ 774709 h 3624123"/>
                  <a:gd name="connsiteX35" fmla="*/ 502494 w 2723060"/>
                  <a:gd name="connsiteY35" fmla="*/ 705662 h 3624123"/>
                  <a:gd name="connsiteX36" fmla="*/ 579104 w 2723060"/>
                  <a:gd name="connsiteY36" fmla="*/ 367817 h 3624123"/>
                  <a:gd name="connsiteX37" fmla="*/ 1021286 w 2723060"/>
                  <a:gd name="connsiteY37" fmla="*/ 475515 h 3624123"/>
                  <a:gd name="connsiteX38" fmla="*/ 1215103 w 2723060"/>
                  <a:gd name="connsiteY38" fmla="*/ 521254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  <a:gd name="connsiteX0" fmla="*/ 1218382 w 2723060"/>
                  <a:gd name="connsiteY0" fmla="*/ 1905279 h 3624123"/>
                  <a:gd name="connsiteX1" fmla="*/ 1051614 w 2723060"/>
                  <a:gd name="connsiteY1" fmla="*/ 2576639 h 3624123"/>
                  <a:gd name="connsiteX2" fmla="*/ 1081311 w 2723060"/>
                  <a:gd name="connsiteY2" fmla="*/ 2585169 h 3624123"/>
                  <a:gd name="connsiteX3" fmla="*/ 2005664 w 2723060"/>
                  <a:gd name="connsiteY3" fmla="*/ 2455670 h 3624123"/>
                  <a:gd name="connsiteX4" fmla="*/ 1243900 w 2723060"/>
                  <a:gd name="connsiteY4" fmla="*/ 1909857 h 3624123"/>
                  <a:gd name="connsiteX5" fmla="*/ 1218382 w 2723060"/>
                  <a:gd name="connsiteY5" fmla="*/ 1905279 h 3624123"/>
                  <a:gd name="connsiteX6" fmla="*/ 1451461 w 2723060"/>
                  <a:gd name="connsiteY6" fmla="*/ 966969 h 3624123"/>
                  <a:gd name="connsiteX7" fmla="*/ 1297825 w 2723060"/>
                  <a:gd name="connsiteY7" fmla="*/ 1585462 h 3624123"/>
                  <a:gd name="connsiteX8" fmla="*/ 1327295 w 2723060"/>
                  <a:gd name="connsiteY8" fmla="*/ 1593882 h 3624123"/>
                  <a:gd name="connsiteX9" fmla="*/ 2101069 w 2723060"/>
                  <a:gd name="connsiteY9" fmla="*/ 1442099 h 3624123"/>
                  <a:gd name="connsiteX10" fmla="*/ 1476944 w 2723060"/>
                  <a:gd name="connsiteY10" fmla="*/ 971501 h 3624123"/>
                  <a:gd name="connsiteX11" fmla="*/ 1451461 w 2723060"/>
                  <a:gd name="connsiteY11" fmla="*/ 966969 h 3624123"/>
                  <a:gd name="connsiteX12" fmla="*/ 1344584 w 2723060"/>
                  <a:gd name="connsiteY12" fmla="*/ 0 h 3624123"/>
                  <a:gd name="connsiteX13" fmla="*/ 1671487 w 2723060"/>
                  <a:gd name="connsiteY13" fmla="*/ 81203 h 3624123"/>
                  <a:gd name="connsiteX14" fmla="*/ 1542443 w 2723060"/>
                  <a:gd name="connsiteY14" fmla="*/ 600696 h 3624123"/>
                  <a:gd name="connsiteX15" fmla="*/ 1773570 w 2723060"/>
                  <a:gd name="connsiteY15" fmla="*/ 661967 h 3624123"/>
                  <a:gd name="connsiteX16" fmla="*/ 1902732 w 2723060"/>
                  <a:gd name="connsiteY16" fmla="*/ 141995 h 3624123"/>
                  <a:gd name="connsiteX17" fmla="*/ 2229635 w 2723060"/>
                  <a:gd name="connsiteY17" fmla="*/ 223199 h 3624123"/>
                  <a:gd name="connsiteX18" fmla="*/ 2097157 w 2723060"/>
                  <a:gd name="connsiteY18" fmla="*/ 756519 h 3624123"/>
                  <a:gd name="connsiteX19" fmla="*/ 2335072 w 2723060"/>
                  <a:gd name="connsiteY19" fmla="*/ 840224 h 3624123"/>
                  <a:gd name="connsiteX20" fmla="*/ 2324552 w 2723060"/>
                  <a:gd name="connsiteY20" fmla="*/ 1922314 h 3624123"/>
                  <a:gd name="connsiteX21" fmla="*/ 1696129 w 2723060"/>
                  <a:gd name="connsiteY21" fmla="*/ 3139458 h 3624123"/>
                  <a:gd name="connsiteX22" fmla="*/ 1517188 w 2723060"/>
                  <a:gd name="connsiteY22" fmla="*/ 3096262 h 3624123"/>
                  <a:gd name="connsiteX23" fmla="*/ 1386066 w 2723060"/>
                  <a:gd name="connsiteY23" fmla="*/ 3624123 h 3624123"/>
                  <a:gd name="connsiteX24" fmla="*/ 1059163 w 2723060"/>
                  <a:gd name="connsiteY24" fmla="*/ 3542919 h 3624123"/>
                  <a:gd name="connsiteX25" fmla="*/ 1189748 w 2723060"/>
                  <a:gd name="connsiteY25" fmla="*/ 3017219 h 3624123"/>
                  <a:gd name="connsiteX26" fmla="*/ 956179 w 2723060"/>
                  <a:gd name="connsiteY26" fmla="*/ 2960836 h 3624123"/>
                  <a:gd name="connsiteX27" fmla="*/ 824545 w 2723060"/>
                  <a:gd name="connsiteY27" fmla="*/ 3490760 h 3624123"/>
                  <a:gd name="connsiteX28" fmla="*/ 497641 w 2723060"/>
                  <a:gd name="connsiteY28" fmla="*/ 3409556 h 3624123"/>
                  <a:gd name="connsiteX29" fmla="*/ 628739 w 2723060"/>
                  <a:gd name="connsiteY29" fmla="*/ 2881793 h 3624123"/>
                  <a:gd name="connsiteX30" fmla="*/ 0 w 2723060"/>
                  <a:gd name="connsiteY30" fmla="*/ 2730017 h 3624123"/>
                  <a:gd name="connsiteX31" fmla="*/ 156593 w 2723060"/>
                  <a:gd name="connsiteY31" fmla="*/ 2363814 h 3624123"/>
                  <a:gd name="connsiteX32" fmla="*/ 371795 w 2723060"/>
                  <a:gd name="connsiteY32" fmla="*/ 2423080 h 3624123"/>
                  <a:gd name="connsiteX33" fmla="*/ 531510 w 2723060"/>
                  <a:gd name="connsiteY33" fmla="*/ 2341701 h 3624123"/>
                  <a:gd name="connsiteX34" fmla="*/ 874781 w 2723060"/>
                  <a:gd name="connsiteY34" fmla="*/ 939029 h 3624123"/>
                  <a:gd name="connsiteX35" fmla="*/ 772687 w 2723060"/>
                  <a:gd name="connsiteY35" fmla="*/ 774709 h 3624123"/>
                  <a:gd name="connsiteX36" fmla="*/ 502494 w 2723060"/>
                  <a:gd name="connsiteY36" fmla="*/ 705662 h 3624123"/>
                  <a:gd name="connsiteX37" fmla="*/ 579104 w 2723060"/>
                  <a:gd name="connsiteY37" fmla="*/ 367817 h 3624123"/>
                  <a:gd name="connsiteX38" fmla="*/ 1021286 w 2723060"/>
                  <a:gd name="connsiteY38" fmla="*/ 475515 h 3624123"/>
                  <a:gd name="connsiteX39" fmla="*/ 1215103 w 2723060"/>
                  <a:gd name="connsiteY39" fmla="*/ 521254 h 3624123"/>
                  <a:gd name="connsiteX40" fmla="*/ 1344584 w 2723060"/>
                  <a:gd name="connsiteY40" fmla="*/ 0 h 3624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23060" h="3624123">
                    <a:moveTo>
                      <a:pt x="1218382" y="1905279"/>
                    </a:moveTo>
                    <a:lnTo>
                      <a:pt x="1051614" y="2576639"/>
                    </a:lnTo>
                    <a:lnTo>
                      <a:pt x="1081311" y="2585169"/>
                    </a:lnTo>
                    <a:cubicBezTo>
                      <a:pt x="1298969" y="2649950"/>
                      <a:pt x="1914361" y="2852449"/>
                      <a:pt x="2005664" y="2455670"/>
                    </a:cubicBezTo>
                    <a:cubicBezTo>
                      <a:pt x="2108358" y="2083382"/>
                      <a:pt x="1458666" y="1949007"/>
                      <a:pt x="1243900" y="1909857"/>
                    </a:cubicBezTo>
                    <a:lnTo>
                      <a:pt x="1218382" y="1905279"/>
                    </a:lnTo>
                    <a:close/>
                    <a:moveTo>
                      <a:pt x="1451461" y="966969"/>
                    </a:moveTo>
                    <a:lnTo>
                      <a:pt x="1297825" y="1585462"/>
                    </a:lnTo>
                    <a:lnTo>
                      <a:pt x="1327295" y="1593882"/>
                    </a:lnTo>
                    <a:cubicBezTo>
                      <a:pt x="1519222" y="1650575"/>
                      <a:pt x="2016915" y="1812926"/>
                      <a:pt x="2101069" y="1442099"/>
                    </a:cubicBezTo>
                    <a:cubicBezTo>
                      <a:pt x="2177824" y="1109186"/>
                      <a:pt x="1664178" y="1005150"/>
                      <a:pt x="1476944" y="971501"/>
                    </a:cubicBezTo>
                    <a:lnTo>
                      <a:pt x="1451461" y="966969"/>
                    </a:lnTo>
                    <a:close/>
                    <a:moveTo>
                      <a:pt x="1344584" y="0"/>
                    </a:moveTo>
                    <a:lnTo>
                      <a:pt x="1671487" y="81203"/>
                    </a:lnTo>
                    <a:lnTo>
                      <a:pt x="1542443" y="600696"/>
                    </a:lnTo>
                    <a:lnTo>
                      <a:pt x="1773570" y="661967"/>
                    </a:lnTo>
                    <a:lnTo>
                      <a:pt x="1902732" y="141995"/>
                    </a:lnTo>
                    <a:lnTo>
                      <a:pt x="2229635" y="223199"/>
                    </a:lnTo>
                    <a:lnTo>
                      <a:pt x="2097157" y="756519"/>
                    </a:lnTo>
                    <a:cubicBezTo>
                      <a:pt x="2174081" y="779658"/>
                      <a:pt x="2255767" y="812322"/>
                      <a:pt x="2335072" y="840224"/>
                    </a:cubicBezTo>
                    <a:cubicBezTo>
                      <a:pt x="2999363" y="1160478"/>
                      <a:pt x="2684151" y="1877269"/>
                      <a:pt x="2324552" y="1922314"/>
                    </a:cubicBezTo>
                    <a:cubicBezTo>
                      <a:pt x="3020600" y="2255035"/>
                      <a:pt x="2529999" y="3321640"/>
                      <a:pt x="1696129" y="3139458"/>
                    </a:cubicBezTo>
                    <a:lnTo>
                      <a:pt x="1517188" y="3096262"/>
                    </a:lnTo>
                    <a:lnTo>
                      <a:pt x="1386066" y="3624123"/>
                    </a:lnTo>
                    <a:lnTo>
                      <a:pt x="1059163" y="3542919"/>
                    </a:lnTo>
                    <a:lnTo>
                      <a:pt x="1189748" y="3017219"/>
                    </a:lnTo>
                    <a:lnTo>
                      <a:pt x="956179" y="2960836"/>
                    </a:lnTo>
                    <a:lnTo>
                      <a:pt x="824545" y="3490760"/>
                    </a:lnTo>
                    <a:lnTo>
                      <a:pt x="497641" y="3409556"/>
                    </a:lnTo>
                    <a:lnTo>
                      <a:pt x="628739" y="2881793"/>
                    </a:lnTo>
                    <a:lnTo>
                      <a:pt x="0" y="2730017"/>
                    </a:lnTo>
                    <a:lnTo>
                      <a:pt x="156593" y="2363814"/>
                    </a:lnTo>
                    <a:cubicBezTo>
                      <a:pt x="275674" y="2398365"/>
                      <a:pt x="261590" y="2400365"/>
                      <a:pt x="371795" y="2423080"/>
                    </a:cubicBezTo>
                    <a:cubicBezTo>
                      <a:pt x="457460" y="2444548"/>
                      <a:pt x="500452" y="2427767"/>
                      <a:pt x="531510" y="2341701"/>
                    </a:cubicBezTo>
                    <a:cubicBezTo>
                      <a:pt x="598079" y="2089920"/>
                      <a:pt x="822255" y="1188850"/>
                      <a:pt x="874781" y="939029"/>
                    </a:cubicBezTo>
                    <a:cubicBezTo>
                      <a:pt x="885877" y="854924"/>
                      <a:pt x="836708" y="809166"/>
                      <a:pt x="772687" y="774709"/>
                    </a:cubicBezTo>
                    <a:cubicBezTo>
                      <a:pt x="651057" y="727032"/>
                      <a:pt x="597490" y="720787"/>
                      <a:pt x="502494" y="705662"/>
                    </a:cubicBezTo>
                    <a:lnTo>
                      <a:pt x="579104" y="367817"/>
                    </a:lnTo>
                    <a:cubicBezTo>
                      <a:pt x="724942" y="405705"/>
                      <a:pt x="872814" y="440818"/>
                      <a:pt x="1021286" y="475515"/>
                    </a:cubicBezTo>
                    <a:lnTo>
                      <a:pt x="1215103" y="521254"/>
                    </a:lnTo>
                    <a:lnTo>
                      <a:pt x="134458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21">
              <a:extLst>
                <a:ext uri="{FF2B5EF4-FFF2-40B4-BE49-F238E27FC236}">
                  <a16:creationId xmlns:a16="http://schemas.microsoft.com/office/drawing/2014/main" id="{DA74F22A-9ABE-4271-89A5-CF3DA4F6CDDA}"/>
                </a:ext>
              </a:extLst>
            </p:cNvPr>
            <p:cNvSpPr/>
            <p:nvPr/>
          </p:nvSpPr>
          <p:spPr>
            <a:xfrm rot="15759340">
              <a:off x="7438742" y="195543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2" name="Rectangle 21">
              <a:extLst>
                <a:ext uri="{FF2B5EF4-FFF2-40B4-BE49-F238E27FC236}">
                  <a16:creationId xmlns:a16="http://schemas.microsoft.com/office/drawing/2014/main" id="{A8CB8DD4-3464-4736-BA53-F059097B5F73}"/>
                </a:ext>
              </a:extLst>
            </p:cNvPr>
            <p:cNvSpPr/>
            <p:nvPr/>
          </p:nvSpPr>
          <p:spPr>
            <a:xfrm rot="11980498">
              <a:off x="6900650" y="240254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3" name="Rectangle 21">
              <a:extLst>
                <a:ext uri="{FF2B5EF4-FFF2-40B4-BE49-F238E27FC236}">
                  <a16:creationId xmlns:a16="http://schemas.microsoft.com/office/drawing/2014/main" id="{E300AEB7-313E-4552-8415-A32B21D9CFE9}"/>
                </a:ext>
              </a:extLst>
            </p:cNvPr>
            <p:cNvSpPr/>
            <p:nvPr/>
          </p:nvSpPr>
          <p:spPr>
            <a:xfrm rot="19265083">
              <a:off x="7027522" y="3061057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4" name="Rectangle 21">
              <a:extLst>
                <a:ext uri="{FF2B5EF4-FFF2-40B4-BE49-F238E27FC236}">
                  <a16:creationId xmlns:a16="http://schemas.microsoft.com/office/drawing/2014/main" id="{6A7448AC-2A31-48BD-BB69-9242EED090D1}"/>
                </a:ext>
              </a:extLst>
            </p:cNvPr>
            <p:cNvSpPr/>
            <p:nvPr/>
          </p:nvSpPr>
          <p:spPr>
            <a:xfrm rot="9071228" flipH="1">
              <a:off x="8136495" y="2287450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5" name="Rectangle 21">
              <a:extLst>
                <a:ext uri="{FF2B5EF4-FFF2-40B4-BE49-F238E27FC236}">
                  <a16:creationId xmlns:a16="http://schemas.microsoft.com/office/drawing/2014/main" id="{34D37AF5-8448-469E-AAC9-7960476E35CE}"/>
                </a:ext>
              </a:extLst>
            </p:cNvPr>
            <p:cNvSpPr/>
            <p:nvPr/>
          </p:nvSpPr>
          <p:spPr>
            <a:xfrm rot="2334917" flipH="1">
              <a:off x="8141497" y="2988765"/>
              <a:ext cx="617189" cy="34574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5A59C4EE-3D0E-4F03-AB3A-221BC8B5EF60}"/>
              </a:ext>
            </a:extLst>
          </p:cNvPr>
          <p:cNvGrpSpPr/>
          <p:nvPr/>
        </p:nvGrpSpPr>
        <p:grpSpPr>
          <a:xfrm rot="10800000" flipV="1">
            <a:off x="3195210" y="4745389"/>
            <a:ext cx="1879636" cy="793441"/>
            <a:chOff x="1682410" y="2217893"/>
            <a:chExt cx="2019261" cy="852380"/>
          </a:xfrm>
        </p:grpSpPr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42938F08-EAFF-445C-9B46-D333164A4086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80"/>
              <a:chOff x="1774163" y="2217893"/>
              <a:chExt cx="1927508" cy="852380"/>
            </a:xfrm>
            <a:solidFill>
              <a:schemeClr val="bg1"/>
            </a:solidFill>
          </p:grpSpPr>
          <p:sp>
            <p:nvSpPr>
              <p:cNvPr id="162" name="Freeform 18">
                <a:extLst>
                  <a:ext uri="{FF2B5EF4-FFF2-40B4-BE49-F238E27FC236}">
                    <a16:creationId xmlns:a16="http://schemas.microsoft.com/office/drawing/2014/main" id="{DCE3F044-4220-439E-B918-F1C99CA4306A}"/>
                  </a:ext>
                </a:extLst>
              </p:cNvPr>
              <p:cNvSpPr/>
              <p:nvPr/>
            </p:nvSpPr>
            <p:spPr>
              <a:xfrm flipH="1">
                <a:off x="1774163" y="2350718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3" name="Freeform 19">
                <a:extLst>
                  <a:ext uri="{FF2B5EF4-FFF2-40B4-BE49-F238E27FC236}">
                    <a16:creationId xmlns:a16="http://schemas.microsoft.com/office/drawing/2014/main" id="{8AAD6658-4818-4AA2-BD3C-7C3FBC8A3B43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8FDB23D8-E6DA-48BE-95A6-1D34660F48BE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4" name="자유형: 도형 163">
            <a:extLst>
              <a:ext uri="{FF2B5EF4-FFF2-40B4-BE49-F238E27FC236}">
                <a16:creationId xmlns:a16="http://schemas.microsoft.com/office/drawing/2014/main" id="{E26520FB-8B9E-4539-81B2-7D559CBF386B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자유형: 도형 164">
            <a:extLst>
              <a:ext uri="{FF2B5EF4-FFF2-40B4-BE49-F238E27FC236}">
                <a16:creationId xmlns:a16="http://schemas.microsoft.com/office/drawing/2014/main" id="{61DF6E47-442E-43A7-9260-B651A0283EC1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6D725F10-EC32-4001-B3F9-A4F0D5523C3D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8C3DCB43-2CA6-4233-B5FB-E31E11F28CA0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33C655E-0464-424C-BC51-CFCFA81ABCE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이등변 삼각형 31">
              <a:extLst>
                <a:ext uri="{FF2B5EF4-FFF2-40B4-BE49-F238E27FC236}">
                  <a16:creationId xmlns:a16="http://schemas.microsoft.com/office/drawing/2014/main" id="{8C18CBD2-AA2A-443C-8982-80063C3BB1DD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이등변 삼각형 31">
              <a:extLst>
                <a:ext uri="{FF2B5EF4-FFF2-40B4-BE49-F238E27FC236}">
                  <a16:creationId xmlns:a16="http://schemas.microsoft.com/office/drawing/2014/main" id="{BDA2BD1B-3938-4209-80B4-C9265165030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A4AB7C39-1FAD-4548-9C13-AD2EA3ECFE87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F26D8479-8BD4-4329-B3AD-1D8BD36259D4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3" name="사각형: 둥근 모서리 172">
              <a:extLst>
                <a:ext uri="{FF2B5EF4-FFF2-40B4-BE49-F238E27FC236}">
                  <a16:creationId xmlns:a16="http://schemas.microsoft.com/office/drawing/2014/main" id="{285E9558-D416-4FD0-BECF-4ACB0916CB8F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사각형: 둥근 모서리 173">
              <a:extLst>
                <a:ext uri="{FF2B5EF4-FFF2-40B4-BE49-F238E27FC236}">
                  <a16:creationId xmlns:a16="http://schemas.microsoft.com/office/drawing/2014/main" id="{F7909C40-5706-42C6-A7E7-429E1643ACDF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0F449361-6FC9-436F-8942-1551FBA83B2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176" name="사각형: 둥근 모서리 175">
              <a:extLst>
                <a:ext uri="{FF2B5EF4-FFF2-40B4-BE49-F238E27FC236}">
                  <a16:creationId xmlns:a16="http://schemas.microsoft.com/office/drawing/2014/main" id="{7FE42885-2CA8-49BE-9944-B592D3E2A8C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사각형: 둥근 모서리 176">
              <a:extLst>
                <a:ext uri="{FF2B5EF4-FFF2-40B4-BE49-F238E27FC236}">
                  <a16:creationId xmlns:a16="http://schemas.microsoft.com/office/drawing/2014/main" id="{A24B4730-F289-4DED-88FE-85AFD8A0768E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8" name="사각형: 둥근 모서리 177">
              <a:extLst>
                <a:ext uri="{FF2B5EF4-FFF2-40B4-BE49-F238E27FC236}">
                  <a16:creationId xmlns:a16="http://schemas.microsoft.com/office/drawing/2014/main" id="{0F448333-E03B-4DA7-8D23-FE5F29CDC61E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사각형: 둥근 모서리 178">
              <a:extLst>
                <a:ext uri="{FF2B5EF4-FFF2-40B4-BE49-F238E27FC236}">
                  <a16:creationId xmlns:a16="http://schemas.microsoft.com/office/drawing/2014/main" id="{DA5AD5D0-4D46-41A6-9E9C-442EDB6343D6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C5B4C514-D682-4749-AF1D-ACF0114574B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사각형: 둥근 모서리 180">
              <a:extLst>
                <a:ext uri="{FF2B5EF4-FFF2-40B4-BE49-F238E27FC236}">
                  <a16:creationId xmlns:a16="http://schemas.microsoft.com/office/drawing/2014/main" id="{2C4827BA-AC11-4E8C-97B0-A3B2BDDEBEED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사각형: 둥근 모서리 181">
              <a:extLst>
                <a:ext uri="{FF2B5EF4-FFF2-40B4-BE49-F238E27FC236}">
                  <a16:creationId xmlns:a16="http://schemas.microsoft.com/office/drawing/2014/main" id="{59126052-0B91-4DEE-B099-776FFF8DF47A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사각형: 둥근 모서리 182">
              <a:extLst>
                <a:ext uri="{FF2B5EF4-FFF2-40B4-BE49-F238E27FC236}">
                  <a16:creationId xmlns:a16="http://schemas.microsoft.com/office/drawing/2014/main" id="{B4CDF640-19DE-4B1F-90E1-89EFB6FBC4E6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사각형: 둥근 모서리 183">
              <a:extLst>
                <a:ext uri="{FF2B5EF4-FFF2-40B4-BE49-F238E27FC236}">
                  <a16:creationId xmlns:a16="http://schemas.microsoft.com/office/drawing/2014/main" id="{9A3AC606-0492-440C-B0DD-B3B028E8006F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사각형: 둥근 모서리 184">
              <a:extLst>
                <a:ext uri="{FF2B5EF4-FFF2-40B4-BE49-F238E27FC236}">
                  <a16:creationId xmlns:a16="http://schemas.microsoft.com/office/drawing/2014/main" id="{C41AF2E5-4DAB-4A73-A769-D37C3DD50C7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사각형: 둥근 모서리 185">
              <a:extLst>
                <a:ext uri="{FF2B5EF4-FFF2-40B4-BE49-F238E27FC236}">
                  <a16:creationId xmlns:a16="http://schemas.microsoft.com/office/drawing/2014/main" id="{6B2C1C04-03A4-4114-93E2-ED6F97A34928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사각형: 둥근 모서리 186">
              <a:extLst>
                <a:ext uri="{FF2B5EF4-FFF2-40B4-BE49-F238E27FC236}">
                  <a16:creationId xmlns:a16="http://schemas.microsoft.com/office/drawing/2014/main" id="{BA14A8AD-BF7E-4157-85C2-96F98A593C46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사각형: 둥근 모서리 187">
              <a:extLst>
                <a:ext uri="{FF2B5EF4-FFF2-40B4-BE49-F238E27FC236}">
                  <a16:creationId xmlns:a16="http://schemas.microsoft.com/office/drawing/2014/main" id="{9F300B01-D0DB-4553-B5B1-7747901D0EF1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9" name="사각형: 둥근 모서리 188">
              <a:extLst>
                <a:ext uri="{FF2B5EF4-FFF2-40B4-BE49-F238E27FC236}">
                  <a16:creationId xmlns:a16="http://schemas.microsoft.com/office/drawing/2014/main" id="{4CE58FC4-DCAF-4B8E-B769-DEA74F151962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F75B329D-DD4E-42F9-A2F6-CCE212B4C87C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191" name="사각형: 둥근 모서리 190">
              <a:extLst>
                <a:ext uri="{FF2B5EF4-FFF2-40B4-BE49-F238E27FC236}">
                  <a16:creationId xmlns:a16="http://schemas.microsoft.com/office/drawing/2014/main" id="{F7532DAE-B7C1-4372-8029-E4FA08D90260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사각형: 둥근 모서리 191">
              <a:extLst>
                <a:ext uri="{FF2B5EF4-FFF2-40B4-BE49-F238E27FC236}">
                  <a16:creationId xmlns:a16="http://schemas.microsoft.com/office/drawing/2014/main" id="{E288C0D2-7268-4356-8613-494E5D0E5E4A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사각형: 둥근 모서리 192">
              <a:extLst>
                <a:ext uri="{FF2B5EF4-FFF2-40B4-BE49-F238E27FC236}">
                  <a16:creationId xmlns:a16="http://schemas.microsoft.com/office/drawing/2014/main" id="{6D14185B-918E-4880-9870-390D0D913A07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사각형: 둥근 모서리 193">
              <a:extLst>
                <a:ext uri="{FF2B5EF4-FFF2-40B4-BE49-F238E27FC236}">
                  <a16:creationId xmlns:a16="http://schemas.microsoft.com/office/drawing/2014/main" id="{C7546267-E63F-480A-8C7A-18E39D5DFB9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사각형: 둥근 모서리 194">
              <a:extLst>
                <a:ext uri="{FF2B5EF4-FFF2-40B4-BE49-F238E27FC236}">
                  <a16:creationId xmlns:a16="http://schemas.microsoft.com/office/drawing/2014/main" id="{7ED0B67B-1C53-4F0C-921C-283A5BAC8BDF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사각형: 둥근 모서리 195">
              <a:extLst>
                <a:ext uri="{FF2B5EF4-FFF2-40B4-BE49-F238E27FC236}">
                  <a16:creationId xmlns:a16="http://schemas.microsoft.com/office/drawing/2014/main" id="{60843842-8958-495A-8A49-21128DEEE6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사각형: 둥근 모서리 196">
              <a:extLst>
                <a:ext uri="{FF2B5EF4-FFF2-40B4-BE49-F238E27FC236}">
                  <a16:creationId xmlns:a16="http://schemas.microsoft.com/office/drawing/2014/main" id="{B3B9F0A7-CD41-4418-868B-D8E930800BB7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사각형: 둥근 모서리 197">
              <a:extLst>
                <a:ext uri="{FF2B5EF4-FFF2-40B4-BE49-F238E27FC236}">
                  <a16:creationId xmlns:a16="http://schemas.microsoft.com/office/drawing/2014/main" id="{0694EF4F-0094-426D-9F0A-CDE60BFD7C27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사각형: 둥근 모서리 198">
              <a:extLst>
                <a:ext uri="{FF2B5EF4-FFF2-40B4-BE49-F238E27FC236}">
                  <a16:creationId xmlns:a16="http://schemas.microsoft.com/office/drawing/2014/main" id="{E4E692A5-73A2-4C00-82AB-46F3ABB5E22A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0" name="사각형: 둥근 모서리 199">
              <a:extLst>
                <a:ext uri="{FF2B5EF4-FFF2-40B4-BE49-F238E27FC236}">
                  <a16:creationId xmlns:a16="http://schemas.microsoft.com/office/drawing/2014/main" id="{1FE7D73E-B134-410A-B3C5-9FC138205A34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1" name="사각형: 둥근 모서리 200">
              <a:extLst>
                <a:ext uri="{FF2B5EF4-FFF2-40B4-BE49-F238E27FC236}">
                  <a16:creationId xmlns:a16="http://schemas.microsoft.com/office/drawing/2014/main" id="{92254D2B-43C8-4C2E-A247-6E48C7DC6738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2" name="사각형: 둥근 모서리 201">
              <a:extLst>
                <a:ext uri="{FF2B5EF4-FFF2-40B4-BE49-F238E27FC236}">
                  <a16:creationId xmlns:a16="http://schemas.microsoft.com/office/drawing/2014/main" id="{90AE4308-1700-448F-8217-62E38E895CD4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" name="사각형: 둥근 모서리 202">
              <a:extLst>
                <a:ext uri="{FF2B5EF4-FFF2-40B4-BE49-F238E27FC236}">
                  <a16:creationId xmlns:a16="http://schemas.microsoft.com/office/drawing/2014/main" id="{76B2886A-E8C2-45BF-8F1E-47ECC78A6FE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" name="사각형: 둥근 모서리 203">
              <a:extLst>
                <a:ext uri="{FF2B5EF4-FFF2-40B4-BE49-F238E27FC236}">
                  <a16:creationId xmlns:a16="http://schemas.microsoft.com/office/drawing/2014/main" id="{78D9DCA9-516C-43A5-AF94-C16B22E630E6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7032EF52-5BD6-41D2-BAD4-A08EFD3955BE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206" name="사각형: 둥근 모서리 205">
              <a:extLst>
                <a:ext uri="{FF2B5EF4-FFF2-40B4-BE49-F238E27FC236}">
                  <a16:creationId xmlns:a16="http://schemas.microsoft.com/office/drawing/2014/main" id="{5552E06F-FE66-427B-B906-5120FB0F302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7" name="사각형: 둥근 모서리 206">
              <a:extLst>
                <a:ext uri="{FF2B5EF4-FFF2-40B4-BE49-F238E27FC236}">
                  <a16:creationId xmlns:a16="http://schemas.microsoft.com/office/drawing/2014/main" id="{75073DD1-406D-41B9-873E-C43813ECA9F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8" name="사각형: 둥근 모서리 207">
              <a:extLst>
                <a:ext uri="{FF2B5EF4-FFF2-40B4-BE49-F238E27FC236}">
                  <a16:creationId xmlns:a16="http://schemas.microsoft.com/office/drawing/2014/main" id="{AC1BDAF6-85CF-4414-9953-5FE4BAFE269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9" name="사각형: 둥근 모서리 208">
              <a:extLst>
                <a:ext uri="{FF2B5EF4-FFF2-40B4-BE49-F238E27FC236}">
                  <a16:creationId xmlns:a16="http://schemas.microsoft.com/office/drawing/2014/main" id="{C338AF2E-C4A1-4B23-836C-D0BE5958372C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0" name="사각형: 둥근 모서리 209">
              <a:extLst>
                <a:ext uri="{FF2B5EF4-FFF2-40B4-BE49-F238E27FC236}">
                  <a16:creationId xmlns:a16="http://schemas.microsoft.com/office/drawing/2014/main" id="{A042DCF5-395F-4CB9-8CD5-B58055E538F6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1" name="사각형: 둥근 모서리 210">
              <a:extLst>
                <a:ext uri="{FF2B5EF4-FFF2-40B4-BE49-F238E27FC236}">
                  <a16:creationId xmlns:a16="http://schemas.microsoft.com/office/drawing/2014/main" id="{2E43F956-B8F1-40AC-B646-B3F33C92773B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2" name="사각형: 둥근 모서리 211">
              <a:extLst>
                <a:ext uri="{FF2B5EF4-FFF2-40B4-BE49-F238E27FC236}">
                  <a16:creationId xmlns:a16="http://schemas.microsoft.com/office/drawing/2014/main" id="{40C9D9FF-BC5D-4B6F-B60A-525E2334E5B4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3" name="사각형: 둥근 모서리 212">
              <a:extLst>
                <a:ext uri="{FF2B5EF4-FFF2-40B4-BE49-F238E27FC236}">
                  <a16:creationId xmlns:a16="http://schemas.microsoft.com/office/drawing/2014/main" id="{48F21BB2-72F7-4B54-9E5D-DA4ED3876093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4" name="사각형: 둥근 모서리 213">
              <a:extLst>
                <a:ext uri="{FF2B5EF4-FFF2-40B4-BE49-F238E27FC236}">
                  <a16:creationId xmlns:a16="http://schemas.microsoft.com/office/drawing/2014/main" id="{C0F94D88-045D-4AA1-8F5A-B3431D57B49B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5" name="사각형: 둥근 모서리 214">
              <a:extLst>
                <a:ext uri="{FF2B5EF4-FFF2-40B4-BE49-F238E27FC236}">
                  <a16:creationId xmlns:a16="http://schemas.microsoft.com/office/drawing/2014/main" id="{BBBCDAE8-B071-4462-9238-B123BAEAE184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6" name="사각형: 둥근 모서리 215">
              <a:extLst>
                <a:ext uri="{FF2B5EF4-FFF2-40B4-BE49-F238E27FC236}">
                  <a16:creationId xmlns:a16="http://schemas.microsoft.com/office/drawing/2014/main" id="{5AB838A4-6BCA-44E0-B5A1-189275CA00AF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7" name="사각형: 둥근 모서리 216">
              <a:extLst>
                <a:ext uri="{FF2B5EF4-FFF2-40B4-BE49-F238E27FC236}">
                  <a16:creationId xmlns:a16="http://schemas.microsoft.com/office/drawing/2014/main" id="{3F98596B-72D6-4884-AA6E-F234C65C2B46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8" name="사각형: 둥근 모서리 217">
              <a:extLst>
                <a:ext uri="{FF2B5EF4-FFF2-40B4-BE49-F238E27FC236}">
                  <a16:creationId xmlns:a16="http://schemas.microsoft.com/office/drawing/2014/main" id="{EA68B9A3-1275-4ED6-920B-E40365BB3578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사각형: 둥근 모서리 218">
              <a:extLst>
                <a:ext uri="{FF2B5EF4-FFF2-40B4-BE49-F238E27FC236}">
                  <a16:creationId xmlns:a16="http://schemas.microsoft.com/office/drawing/2014/main" id="{F7813742-0EDA-4E76-A9A7-5BCF12AA3BD2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0" name="그룹 219">
            <a:extLst>
              <a:ext uri="{FF2B5EF4-FFF2-40B4-BE49-F238E27FC236}">
                <a16:creationId xmlns:a16="http://schemas.microsoft.com/office/drawing/2014/main" id="{88CB2F6A-F899-4440-A61C-B6C64B8AFD92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221" name="사각형: 둥근 모서리 220">
              <a:extLst>
                <a:ext uri="{FF2B5EF4-FFF2-40B4-BE49-F238E27FC236}">
                  <a16:creationId xmlns:a16="http://schemas.microsoft.com/office/drawing/2014/main" id="{B59E4A67-B04C-4BE3-9F05-2E369A937EA8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2" name="사각형: 둥근 모서리 221">
              <a:extLst>
                <a:ext uri="{FF2B5EF4-FFF2-40B4-BE49-F238E27FC236}">
                  <a16:creationId xmlns:a16="http://schemas.microsoft.com/office/drawing/2014/main" id="{B9C0930D-17EC-4A9E-BE00-0D41C5400F59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3" name="사각형: 둥근 모서리 222">
              <a:extLst>
                <a:ext uri="{FF2B5EF4-FFF2-40B4-BE49-F238E27FC236}">
                  <a16:creationId xmlns:a16="http://schemas.microsoft.com/office/drawing/2014/main" id="{85DA5986-BBC4-4813-8537-53B65C716AB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4" name="사각형: 둥근 모서리 223">
              <a:extLst>
                <a:ext uri="{FF2B5EF4-FFF2-40B4-BE49-F238E27FC236}">
                  <a16:creationId xmlns:a16="http://schemas.microsoft.com/office/drawing/2014/main" id="{BBCECF31-2782-4B12-BE0A-F4F8A4FFEDB0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5" name="사각형: 둥근 모서리 224">
              <a:extLst>
                <a:ext uri="{FF2B5EF4-FFF2-40B4-BE49-F238E27FC236}">
                  <a16:creationId xmlns:a16="http://schemas.microsoft.com/office/drawing/2014/main" id="{EA9BAC6B-18D7-4C5F-BEEC-A6D504E01301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6" name="사각형: 둥근 모서리 225">
              <a:extLst>
                <a:ext uri="{FF2B5EF4-FFF2-40B4-BE49-F238E27FC236}">
                  <a16:creationId xmlns:a16="http://schemas.microsoft.com/office/drawing/2014/main" id="{886EC22C-FB82-4E3D-86AC-915E9F0164CB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7" name="사각형: 둥근 모서리 226">
              <a:extLst>
                <a:ext uri="{FF2B5EF4-FFF2-40B4-BE49-F238E27FC236}">
                  <a16:creationId xmlns:a16="http://schemas.microsoft.com/office/drawing/2014/main" id="{BD4F286A-F5A9-4C27-9A2A-F398FFBCF2A6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8" name="사각형: 둥근 모서리 227">
              <a:extLst>
                <a:ext uri="{FF2B5EF4-FFF2-40B4-BE49-F238E27FC236}">
                  <a16:creationId xmlns:a16="http://schemas.microsoft.com/office/drawing/2014/main" id="{43FE03EC-7C61-49C4-8BD8-712BD21DCCF6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9" name="사각형: 둥근 모서리 228">
              <a:extLst>
                <a:ext uri="{FF2B5EF4-FFF2-40B4-BE49-F238E27FC236}">
                  <a16:creationId xmlns:a16="http://schemas.microsoft.com/office/drawing/2014/main" id="{22ED849C-D610-4F1E-9323-A5EB26F4E25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0" name="사각형: 둥근 모서리 229">
              <a:extLst>
                <a:ext uri="{FF2B5EF4-FFF2-40B4-BE49-F238E27FC236}">
                  <a16:creationId xmlns:a16="http://schemas.microsoft.com/office/drawing/2014/main" id="{81997E37-ED18-4CAB-8109-8195247B0675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1" name="사각형: 둥근 모서리 230">
              <a:extLst>
                <a:ext uri="{FF2B5EF4-FFF2-40B4-BE49-F238E27FC236}">
                  <a16:creationId xmlns:a16="http://schemas.microsoft.com/office/drawing/2014/main" id="{B1B8EB74-B1FE-41A8-8095-B66F347E790D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2" name="사각형: 둥근 모서리 231">
              <a:extLst>
                <a:ext uri="{FF2B5EF4-FFF2-40B4-BE49-F238E27FC236}">
                  <a16:creationId xmlns:a16="http://schemas.microsoft.com/office/drawing/2014/main" id="{E1D505E3-96D0-4DB3-98A5-5251CE69DB71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3" name="사각형: 둥근 모서리 232">
              <a:extLst>
                <a:ext uri="{FF2B5EF4-FFF2-40B4-BE49-F238E27FC236}">
                  <a16:creationId xmlns:a16="http://schemas.microsoft.com/office/drawing/2014/main" id="{012F7614-FF8D-4AA3-BC7A-9C766E31AB38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4" name="사각형: 둥근 모서리 233">
              <a:extLst>
                <a:ext uri="{FF2B5EF4-FFF2-40B4-BE49-F238E27FC236}">
                  <a16:creationId xmlns:a16="http://schemas.microsoft.com/office/drawing/2014/main" id="{90EFFE43-0519-457A-900E-83763B886C7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5" name="그룹 19">
            <a:extLst>
              <a:ext uri="{FF2B5EF4-FFF2-40B4-BE49-F238E27FC236}">
                <a16:creationId xmlns:a16="http://schemas.microsoft.com/office/drawing/2014/main" id="{39AE87A6-700B-41C6-AF6F-DB217C3F6D41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236" name="타원 4">
              <a:extLst>
                <a:ext uri="{FF2B5EF4-FFF2-40B4-BE49-F238E27FC236}">
                  <a16:creationId xmlns:a16="http://schemas.microsoft.com/office/drawing/2014/main" id="{A412D462-E752-4F2D-A9D7-9CF32F616061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7" name="자유형 18">
              <a:extLst>
                <a:ext uri="{FF2B5EF4-FFF2-40B4-BE49-F238E27FC236}">
                  <a16:creationId xmlns:a16="http://schemas.microsoft.com/office/drawing/2014/main" id="{B135A0DE-2406-4E9B-B173-E6456C2C71EC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8" name="이등변 삼각형 237">
            <a:extLst>
              <a:ext uri="{FF2B5EF4-FFF2-40B4-BE49-F238E27FC236}">
                <a16:creationId xmlns:a16="http://schemas.microsoft.com/office/drawing/2014/main" id="{87FFCC94-40D2-4A46-A3AE-B4A77919E100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9" name="이등변 삼각형 238">
            <a:extLst>
              <a:ext uri="{FF2B5EF4-FFF2-40B4-BE49-F238E27FC236}">
                <a16:creationId xmlns:a16="http://schemas.microsoft.com/office/drawing/2014/main" id="{CA6C75C6-DB19-4A1B-98AD-8279306E5FF5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0" name="이등변 삼각형 239">
            <a:extLst>
              <a:ext uri="{FF2B5EF4-FFF2-40B4-BE49-F238E27FC236}">
                <a16:creationId xmlns:a16="http://schemas.microsoft.com/office/drawing/2014/main" id="{2F2DD326-F083-4D93-8491-3E6F33365799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이등변 삼각형 240">
            <a:extLst>
              <a:ext uri="{FF2B5EF4-FFF2-40B4-BE49-F238E27FC236}">
                <a16:creationId xmlns:a16="http://schemas.microsoft.com/office/drawing/2014/main" id="{78E22961-F1B8-40A1-9081-7944F291981D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B44CDFF-3613-44C4-854D-5EEA65896C1C}"/>
              </a:ext>
            </a:extLst>
          </p:cNvPr>
          <p:cNvGrpSpPr/>
          <p:nvPr/>
        </p:nvGrpSpPr>
        <p:grpSpPr>
          <a:xfrm>
            <a:off x="4989346" y="1854366"/>
            <a:ext cx="1872059" cy="3630751"/>
            <a:chOff x="8987472" y="1513973"/>
            <a:chExt cx="2538540" cy="4923353"/>
          </a:xfrm>
        </p:grpSpPr>
        <p:grpSp>
          <p:nvGrpSpPr>
            <p:cNvPr id="243" name="Group 7">
              <a:extLst>
                <a:ext uri="{FF2B5EF4-FFF2-40B4-BE49-F238E27FC236}">
                  <a16:creationId xmlns:a16="http://schemas.microsoft.com/office/drawing/2014/main" id="{C3AE1678-A0E2-43E2-A7D5-C0484AC14D40}"/>
                </a:ext>
              </a:extLst>
            </p:cNvPr>
            <p:cNvGrpSpPr/>
            <p:nvPr/>
          </p:nvGrpSpPr>
          <p:grpSpPr>
            <a:xfrm>
              <a:off x="9709567" y="5213136"/>
              <a:ext cx="1422003" cy="1224190"/>
              <a:chOff x="5580112" y="4160675"/>
              <a:chExt cx="2016224" cy="1735751"/>
            </a:xfrm>
          </p:grpSpPr>
          <p:sp>
            <p:nvSpPr>
              <p:cNvPr id="257" name="Trapezoid 1">
                <a:extLst>
                  <a:ext uri="{FF2B5EF4-FFF2-40B4-BE49-F238E27FC236}">
                    <a16:creationId xmlns:a16="http://schemas.microsoft.com/office/drawing/2014/main" id="{F945A6A6-6258-4F5E-943D-4F46BEFEF72C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58" name="Trapezoid 6">
                <a:extLst>
                  <a:ext uri="{FF2B5EF4-FFF2-40B4-BE49-F238E27FC236}">
                    <a16:creationId xmlns:a16="http://schemas.microsoft.com/office/drawing/2014/main" id="{2DEBD56D-96F2-4436-A728-4A65B5424969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59" name="Oval 5">
                <a:extLst>
                  <a:ext uri="{FF2B5EF4-FFF2-40B4-BE49-F238E27FC236}">
                    <a16:creationId xmlns:a16="http://schemas.microsoft.com/office/drawing/2014/main" id="{F8D0C8A5-EF49-4BA3-AB0E-282DD27C191B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4" name="Freeform 9">
              <a:extLst>
                <a:ext uri="{FF2B5EF4-FFF2-40B4-BE49-F238E27FC236}">
                  <a16:creationId xmlns:a16="http://schemas.microsoft.com/office/drawing/2014/main" id="{D17D33DD-BE53-4CF9-B790-A3F796F9CD76}"/>
                </a:ext>
              </a:extLst>
            </p:cNvPr>
            <p:cNvSpPr/>
            <p:nvPr/>
          </p:nvSpPr>
          <p:spPr>
            <a:xfrm>
              <a:off x="10158461" y="3344960"/>
              <a:ext cx="384488" cy="2030026"/>
            </a:xfrm>
            <a:custGeom>
              <a:avLst/>
              <a:gdLst>
                <a:gd name="connsiteX0" fmla="*/ 171450 w 323850"/>
                <a:gd name="connsiteY0" fmla="*/ 28575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71450 w 323850"/>
                <a:gd name="connsiteY9" fmla="*/ 28575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76225 w 323850"/>
                <a:gd name="connsiteY7" fmla="*/ 0 h 2152650"/>
                <a:gd name="connsiteX8" fmla="*/ 167117 w 323850"/>
                <a:gd name="connsiteY8" fmla="*/ 2573 h 2152650"/>
                <a:gd name="connsiteX0" fmla="*/ 167117 w 327783"/>
                <a:gd name="connsiteY0" fmla="*/ 2573 h 2152650"/>
                <a:gd name="connsiteX1" fmla="*/ 152400 w 327783"/>
                <a:gd name="connsiteY1" fmla="*/ 647700 h 2152650"/>
                <a:gd name="connsiteX2" fmla="*/ 0 w 327783"/>
                <a:gd name="connsiteY2" fmla="*/ 1457325 h 2152650"/>
                <a:gd name="connsiteX3" fmla="*/ 180975 w 327783"/>
                <a:gd name="connsiteY3" fmla="*/ 2152650 h 2152650"/>
                <a:gd name="connsiteX4" fmla="*/ 323850 w 327783"/>
                <a:gd name="connsiteY4" fmla="*/ 2066925 h 2152650"/>
                <a:gd name="connsiteX5" fmla="*/ 161925 w 327783"/>
                <a:gd name="connsiteY5" fmla="*/ 1419225 h 2152650"/>
                <a:gd name="connsiteX6" fmla="*/ 295275 w 327783"/>
                <a:gd name="connsiteY6" fmla="*/ 628650 h 2152650"/>
                <a:gd name="connsiteX7" fmla="*/ 276225 w 327783"/>
                <a:gd name="connsiteY7" fmla="*/ 0 h 2152650"/>
                <a:gd name="connsiteX8" fmla="*/ 167117 w 327783"/>
                <a:gd name="connsiteY8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78793 w 361458"/>
                <a:gd name="connsiteY0" fmla="*/ 2573 h 2152650"/>
                <a:gd name="connsiteX1" fmla="*/ 164076 w 361458"/>
                <a:gd name="connsiteY1" fmla="*/ 647700 h 2152650"/>
                <a:gd name="connsiteX2" fmla="*/ 11676 w 361458"/>
                <a:gd name="connsiteY2" fmla="*/ 1457325 h 2152650"/>
                <a:gd name="connsiteX3" fmla="*/ 192651 w 361458"/>
                <a:gd name="connsiteY3" fmla="*/ 2152650 h 2152650"/>
                <a:gd name="connsiteX4" fmla="*/ 335526 w 361458"/>
                <a:gd name="connsiteY4" fmla="*/ 2066925 h 2152650"/>
                <a:gd name="connsiteX5" fmla="*/ 173601 w 361458"/>
                <a:gd name="connsiteY5" fmla="*/ 1419225 h 2152650"/>
                <a:gd name="connsiteX6" fmla="*/ 306951 w 361458"/>
                <a:gd name="connsiteY6" fmla="*/ 628650 h 2152650"/>
                <a:gd name="connsiteX7" fmla="*/ 360986 w 361458"/>
                <a:gd name="connsiteY7" fmla="*/ 216050 h 2152650"/>
                <a:gd name="connsiteX8" fmla="*/ 287901 w 361458"/>
                <a:gd name="connsiteY8" fmla="*/ 0 h 2152650"/>
                <a:gd name="connsiteX9" fmla="*/ 178793 w 361458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35526 w 361849"/>
                <a:gd name="connsiteY4" fmla="*/ 2066925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61528 w 361849"/>
                <a:gd name="connsiteY4" fmla="*/ 2131929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528"/>
                <a:gd name="connsiteY0" fmla="*/ 2573 h 2152650"/>
                <a:gd name="connsiteX1" fmla="*/ 164076 w 361528"/>
                <a:gd name="connsiteY1" fmla="*/ 647700 h 2152650"/>
                <a:gd name="connsiteX2" fmla="*/ 11676 w 361528"/>
                <a:gd name="connsiteY2" fmla="*/ 1457325 h 2152650"/>
                <a:gd name="connsiteX3" fmla="*/ 192651 w 361528"/>
                <a:gd name="connsiteY3" fmla="*/ 2152650 h 2152650"/>
                <a:gd name="connsiteX4" fmla="*/ 361528 w 361528"/>
                <a:gd name="connsiteY4" fmla="*/ 2131929 h 2152650"/>
                <a:gd name="connsiteX5" fmla="*/ 173601 w 361528"/>
                <a:gd name="connsiteY5" fmla="*/ 1419225 h 2152650"/>
                <a:gd name="connsiteX6" fmla="*/ 315618 w 361528"/>
                <a:gd name="connsiteY6" fmla="*/ 654652 h 2152650"/>
                <a:gd name="connsiteX7" fmla="*/ 287901 w 361528"/>
                <a:gd name="connsiteY7" fmla="*/ 0 h 2152650"/>
                <a:gd name="connsiteX8" fmla="*/ 178793 w 361528"/>
                <a:gd name="connsiteY8" fmla="*/ 2573 h 2152650"/>
                <a:gd name="connsiteX0" fmla="*/ 178793 w 374776"/>
                <a:gd name="connsiteY0" fmla="*/ 2573 h 2152650"/>
                <a:gd name="connsiteX1" fmla="*/ 164076 w 374776"/>
                <a:gd name="connsiteY1" fmla="*/ 647700 h 2152650"/>
                <a:gd name="connsiteX2" fmla="*/ 11676 w 374776"/>
                <a:gd name="connsiteY2" fmla="*/ 1457325 h 2152650"/>
                <a:gd name="connsiteX3" fmla="*/ 192651 w 374776"/>
                <a:gd name="connsiteY3" fmla="*/ 2152650 h 2152650"/>
                <a:gd name="connsiteX4" fmla="*/ 361528 w 374776"/>
                <a:gd name="connsiteY4" fmla="*/ 2131929 h 2152650"/>
                <a:gd name="connsiteX5" fmla="*/ 173601 w 374776"/>
                <a:gd name="connsiteY5" fmla="*/ 1419225 h 2152650"/>
                <a:gd name="connsiteX6" fmla="*/ 315618 w 374776"/>
                <a:gd name="connsiteY6" fmla="*/ 654652 h 2152650"/>
                <a:gd name="connsiteX7" fmla="*/ 287901 w 374776"/>
                <a:gd name="connsiteY7" fmla="*/ 0 h 2152650"/>
                <a:gd name="connsiteX8" fmla="*/ 178793 w 374776"/>
                <a:gd name="connsiteY8" fmla="*/ 2573 h 2152650"/>
                <a:gd name="connsiteX0" fmla="*/ 178793 w 391181"/>
                <a:gd name="connsiteY0" fmla="*/ 2573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78793 w 391181"/>
                <a:gd name="connsiteY8" fmla="*/ 2573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50132 w 392855"/>
                <a:gd name="connsiteY0" fmla="*/ 15574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50132 w 392855"/>
                <a:gd name="connsiteY8" fmla="*/ 15574 h 2152650"/>
                <a:gd name="connsiteX0" fmla="*/ 132798 w 392855"/>
                <a:gd name="connsiteY0" fmla="*/ 11240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32798 w 392855"/>
                <a:gd name="connsiteY8" fmla="*/ 11240 h 2152650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46589 w 418794"/>
                <a:gd name="connsiteY0" fmla="*/ 0 h 2158745"/>
                <a:gd name="connsiteX1" fmla="*/ 179541 w 418794"/>
                <a:gd name="connsiteY1" fmla="*/ 653795 h 2158745"/>
                <a:gd name="connsiteX2" fmla="*/ 22807 w 418794"/>
                <a:gd name="connsiteY2" fmla="*/ 1463420 h 2158745"/>
                <a:gd name="connsiteX3" fmla="*/ 225450 w 418794"/>
                <a:gd name="connsiteY3" fmla="*/ 2158745 h 2158745"/>
                <a:gd name="connsiteX4" fmla="*/ 394327 w 418794"/>
                <a:gd name="connsiteY4" fmla="*/ 2138024 h 2158745"/>
                <a:gd name="connsiteX5" fmla="*/ 206400 w 418794"/>
                <a:gd name="connsiteY5" fmla="*/ 1425320 h 2158745"/>
                <a:gd name="connsiteX6" fmla="*/ 348417 w 418794"/>
                <a:gd name="connsiteY6" fmla="*/ 660747 h 2158745"/>
                <a:gd name="connsiteX7" fmla="*/ 320700 w 418794"/>
                <a:gd name="connsiteY7" fmla="*/ 6095 h 2158745"/>
                <a:gd name="connsiteX8" fmla="*/ 146589 w 418794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2139 w 408867"/>
                <a:gd name="connsiteY5" fmla="*/ 1442655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8867" h="2158745">
                  <a:moveTo>
                    <a:pt x="136662" y="0"/>
                  </a:moveTo>
                  <a:cubicBezTo>
                    <a:pt x="357106" y="423057"/>
                    <a:pt x="226524" y="447420"/>
                    <a:pt x="169614" y="653795"/>
                  </a:cubicBezTo>
                  <a:cubicBezTo>
                    <a:pt x="62476" y="928004"/>
                    <a:pt x="-35995" y="1228214"/>
                    <a:pt x="12880" y="1463420"/>
                  </a:cubicBezTo>
                  <a:cubicBezTo>
                    <a:pt x="90539" y="1695195"/>
                    <a:pt x="124862" y="1909635"/>
                    <a:pt x="215523" y="2158745"/>
                  </a:cubicBezTo>
                  <a:lnTo>
                    <a:pt x="384400" y="2138024"/>
                  </a:lnTo>
                  <a:cubicBezTo>
                    <a:pt x="291422" y="1891788"/>
                    <a:pt x="246114" y="1701891"/>
                    <a:pt x="183472" y="1464323"/>
                  </a:cubicBezTo>
                  <a:cubicBezTo>
                    <a:pt x="123916" y="1200798"/>
                    <a:pt x="220367" y="928605"/>
                    <a:pt x="338490" y="660747"/>
                  </a:cubicBezTo>
                  <a:cubicBezTo>
                    <a:pt x="409544" y="458878"/>
                    <a:pt x="463586" y="335791"/>
                    <a:pt x="310773" y="6095"/>
                  </a:cubicBezTo>
                  <a:lnTo>
                    <a:pt x="136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5" name="Group 2">
              <a:extLst>
                <a:ext uri="{FF2B5EF4-FFF2-40B4-BE49-F238E27FC236}">
                  <a16:creationId xmlns:a16="http://schemas.microsoft.com/office/drawing/2014/main" id="{19CB8677-AAA4-4199-9DD7-713971629F63}"/>
                </a:ext>
              </a:extLst>
            </p:cNvPr>
            <p:cNvGrpSpPr/>
            <p:nvPr/>
          </p:nvGrpSpPr>
          <p:grpSpPr>
            <a:xfrm rot="15300000">
              <a:off x="9172821" y="4234184"/>
              <a:ext cx="840355" cy="1211053"/>
              <a:chOff x="967240" y="3289369"/>
              <a:chExt cx="1100200" cy="1585520"/>
            </a:xfrm>
          </p:grpSpPr>
          <p:sp>
            <p:nvSpPr>
              <p:cNvPr id="255" name="Freeform 3">
                <a:extLst>
                  <a:ext uri="{FF2B5EF4-FFF2-40B4-BE49-F238E27FC236}">
                    <a16:creationId xmlns:a16="http://schemas.microsoft.com/office/drawing/2014/main" id="{DF2CDA89-6882-4B17-8A9C-A7BC385B1E60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6" name="Freeform 4">
                <a:extLst>
                  <a:ext uri="{FF2B5EF4-FFF2-40B4-BE49-F238E27FC236}">
                    <a16:creationId xmlns:a16="http://schemas.microsoft.com/office/drawing/2014/main" id="{A29B26E0-7285-4333-B7CA-9E7737D18402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6" name="Freeform 13">
              <a:extLst>
                <a:ext uri="{FF2B5EF4-FFF2-40B4-BE49-F238E27FC236}">
                  <a16:creationId xmlns:a16="http://schemas.microsoft.com/office/drawing/2014/main" id="{9525E929-BD0A-46B6-A6A4-4976AD9CDD5A}"/>
                </a:ext>
              </a:extLst>
            </p:cNvPr>
            <p:cNvSpPr/>
            <p:nvPr/>
          </p:nvSpPr>
          <p:spPr>
            <a:xfrm rot="4407011">
              <a:off x="10755981" y="3142221"/>
              <a:ext cx="312622" cy="880439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7" name="Group 15">
              <a:extLst>
                <a:ext uri="{FF2B5EF4-FFF2-40B4-BE49-F238E27FC236}">
                  <a16:creationId xmlns:a16="http://schemas.microsoft.com/office/drawing/2014/main" id="{501121DA-7DE5-47D7-9B8D-B8E2BAA93AAE}"/>
                </a:ext>
              </a:extLst>
            </p:cNvPr>
            <p:cNvGrpSpPr/>
            <p:nvPr/>
          </p:nvGrpSpPr>
          <p:grpSpPr>
            <a:xfrm rot="5400000">
              <a:off x="10511764" y="3666117"/>
              <a:ext cx="830970" cy="1197527"/>
              <a:chOff x="967240" y="3289369"/>
              <a:chExt cx="1100200" cy="1585520"/>
            </a:xfrm>
          </p:grpSpPr>
          <p:sp>
            <p:nvSpPr>
              <p:cNvPr id="253" name="Freeform 16">
                <a:extLst>
                  <a:ext uri="{FF2B5EF4-FFF2-40B4-BE49-F238E27FC236}">
                    <a16:creationId xmlns:a16="http://schemas.microsoft.com/office/drawing/2014/main" id="{E67DB6C9-FB8B-4CCA-9A25-79B13702D62D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4" name="Freeform 17">
                <a:extLst>
                  <a:ext uri="{FF2B5EF4-FFF2-40B4-BE49-F238E27FC236}">
                    <a16:creationId xmlns:a16="http://schemas.microsoft.com/office/drawing/2014/main" id="{AE7699B8-BDCE-4422-B08D-B58CB892192C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8" name="Freeform 18">
              <a:extLst>
                <a:ext uri="{FF2B5EF4-FFF2-40B4-BE49-F238E27FC236}">
                  <a16:creationId xmlns:a16="http://schemas.microsoft.com/office/drawing/2014/main" id="{421B50EA-5683-4F35-AE60-69BB62BEC406}"/>
                </a:ext>
              </a:extLst>
            </p:cNvPr>
            <p:cNvSpPr/>
            <p:nvPr/>
          </p:nvSpPr>
          <p:spPr>
            <a:xfrm rot="7156190" flipV="1">
              <a:off x="9744469" y="3097730"/>
              <a:ext cx="368289" cy="1037214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9" name="Freeform 19">
              <a:extLst>
                <a:ext uri="{FF2B5EF4-FFF2-40B4-BE49-F238E27FC236}">
                  <a16:creationId xmlns:a16="http://schemas.microsoft.com/office/drawing/2014/main" id="{AD174895-B774-44FF-82CA-1BD2C9DC9F57}"/>
                </a:ext>
              </a:extLst>
            </p:cNvPr>
            <p:cNvSpPr/>
            <p:nvPr/>
          </p:nvSpPr>
          <p:spPr>
            <a:xfrm rot="3762166">
              <a:off x="10668539" y="4395519"/>
              <a:ext cx="352120" cy="991676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0" name="Freeform 20">
              <a:extLst>
                <a:ext uri="{FF2B5EF4-FFF2-40B4-BE49-F238E27FC236}">
                  <a16:creationId xmlns:a16="http://schemas.microsoft.com/office/drawing/2014/main" id="{17335A2D-9B4C-4B89-88AA-E6B9C9C97069}"/>
                </a:ext>
              </a:extLst>
            </p:cNvPr>
            <p:cNvSpPr/>
            <p:nvPr/>
          </p:nvSpPr>
          <p:spPr>
            <a:xfrm rot="6040617" flipV="1">
              <a:off x="9452722" y="3475592"/>
              <a:ext cx="430913" cy="1213583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1" name="Chord 23">
              <a:extLst>
                <a:ext uri="{FF2B5EF4-FFF2-40B4-BE49-F238E27FC236}">
                  <a16:creationId xmlns:a16="http://schemas.microsoft.com/office/drawing/2014/main" id="{E7273204-2807-44E2-BA1C-F355CEFAABE9}"/>
                </a:ext>
              </a:extLst>
            </p:cNvPr>
            <p:cNvSpPr/>
            <p:nvPr/>
          </p:nvSpPr>
          <p:spPr>
            <a:xfrm>
              <a:off x="10043692" y="5240443"/>
              <a:ext cx="722992" cy="177384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252" name="Picture 3">
              <a:extLst>
                <a:ext uri="{FF2B5EF4-FFF2-40B4-BE49-F238E27FC236}">
                  <a16:creationId xmlns:a16="http://schemas.microsoft.com/office/drawing/2014/main" id="{1299D669-0CFE-472D-B08E-7B3A56866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658" y="1513973"/>
              <a:ext cx="2099967" cy="20684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412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Timeline Style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8116213" y="1809037"/>
            <a:ext cx="2002449" cy="1147267"/>
            <a:chOff x="6210998" y="1433695"/>
            <a:chExt cx="1457346" cy="114726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5">
            <a:extLst>
              <a:ext uri="{FF2B5EF4-FFF2-40B4-BE49-F238E27FC236}">
                <a16:creationId xmlns:a16="http://schemas.microsoft.com/office/drawing/2014/main" id="{09B1A6FF-4A78-42E4-989D-4AFF7CC1987B}"/>
              </a:ext>
            </a:extLst>
          </p:cNvPr>
          <p:cNvGrpSpPr/>
          <p:nvPr/>
        </p:nvGrpSpPr>
        <p:grpSpPr>
          <a:xfrm>
            <a:off x="6271621" y="5006712"/>
            <a:ext cx="2002449" cy="1147267"/>
            <a:chOff x="6210998" y="1433695"/>
            <a:chExt cx="1457346" cy="114726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8DCB7A6-C704-46A1-AC69-DF74D84AD4AC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6168F5-4B31-4410-A8BC-A87F10167930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8">
            <a:extLst>
              <a:ext uri="{FF2B5EF4-FFF2-40B4-BE49-F238E27FC236}">
                <a16:creationId xmlns:a16="http://schemas.microsoft.com/office/drawing/2014/main" id="{7C0F11CE-6F83-428D-B6F4-1C548A6F5DB9}"/>
              </a:ext>
            </a:extLst>
          </p:cNvPr>
          <p:cNvGrpSpPr/>
          <p:nvPr/>
        </p:nvGrpSpPr>
        <p:grpSpPr>
          <a:xfrm>
            <a:off x="2703280" y="5006712"/>
            <a:ext cx="2002449" cy="1147267"/>
            <a:chOff x="6210998" y="1433695"/>
            <a:chExt cx="1457346" cy="114726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6FBDA9-B3D6-4353-AA33-A4F08E603FFB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8722184-7318-4A1B-AF94-1A454E7E5A5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11">
            <a:extLst>
              <a:ext uri="{FF2B5EF4-FFF2-40B4-BE49-F238E27FC236}">
                <a16:creationId xmlns:a16="http://schemas.microsoft.com/office/drawing/2014/main" id="{14AA5DEA-2276-4BB5-9D03-B2DC6BCFBDBB}"/>
              </a:ext>
            </a:extLst>
          </p:cNvPr>
          <p:cNvGrpSpPr/>
          <p:nvPr/>
        </p:nvGrpSpPr>
        <p:grpSpPr>
          <a:xfrm>
            <a:off x="4487451" y="1809037"/>
            <a:ext cx="2002449" cy="1147267"/>
            <a:chOff x="6210998" y="1433695"/>
            <a:chExt cx="1457346" cy="114726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9F7FC74-7FDF-4F36-8373-FD39F4E3B947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B5CEB0-0DEA-4465-A191-C581760F2AD4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14">
            <a:extLst>
              <a:ext uri="{FF2B5EF4-FFF2-40B4-BE49-F238E27FC236}">
                <a16:creationId xmlns:a16="http://schemas.microsoft.com/office/drawing/2014/main" id="{4A224882-B955-47AC-93EC-5876F807F835}"/>
              </a:ext>
            </a:extLst>
          </p:cNvPr>
          <p:cNvGrpSpPr/>
          <p:nvPr/>
        </p:nvGrpSpPr>
        <p:grpSpPr>
          <a:xfrm>
            <a:off x="919109" y="1809037"/>
            <a:ext cx="2002449" cy="1147267"/>
            <a:chOff x="6210998" y="1433695"/>
            <a:chExt cx="1457346" cy="114726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5A740F1-C3C5-40FE-BC16-A98432B355AF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9C6A71-43C0-436B-B6C8-B39E470B6EC2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2015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2016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/>
          <p:nvPr/>
        </p:nvCxnSpPr>
        <p:spPr>
          <a:xfrm flipV="1">
            <a:off x="1939571" y="2982208"/>
            <a:ext cx="0" cy="363636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/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PNG IMAGES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267" y="1404930"/>
            <a:ext cx="2185082" cy="2152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3454238" cy="328152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22127E1-7047-4696-8DBA-D1DB50E1FA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495" y="3704963"/>
            <a:ext cx="1923887" cy="3153037"/>
          </a:xfrm>
          <a:prstGeom prst="rect">
            <a:avLst/>
          </a:prstGeom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78458D2B-C5DC-498A-9CC9-268BD8467E27}"/>
              </a:ext>
            </a:extLst>
          </p:cNvPr>
          <p:cNvSpPr txBox="1">
            <a:spLocks/>
          </p:cNvSpPr>
          <p:nvPr/>
        </p:nvSpPr>
        <p:spPr>
          <a:xfrm>
            <a:off x="5149922" y="4108614"/>
            <a:ext cx="1351479" cy="2030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585D6536-498C-4099-9FC2-962C240720F3}"/>
              </a:ext>
            </a:extLst>
          </p:cNvPr>
          <p:cNvGrpSpPr/>
          <p:nvPr/>
        </p:nvGrpSpPr>
        <p:grpSpPr>
          <a:xfrm>
            <a:off x="6096000" y="3849765"/>
            <a:ext cx="5656270" cy="2884757"/>
            <a:chOff x="-612576" y="1705002"/>
            <a:chExt cx="5688632" cy="2537858"/>
          </a:xfrm>
        </p:grpSpPr>
        <p:sp>
          <p:nvSpPr>
            <p:cNvPr id="9" name="Oval 6">
              <a:extLst>
                <a:ext uri="{FF2B5EF4-FFF2-40B4-BE49-F238E27FC236}">
                  <a16:creationId xmlns:a16="http://schemas.microsoft.com/office/drawing/2014/main" id="{A4D6D41E-6D55-493C-B448-7ED72BA7E4D8}"/>
                </a:ext>
              </a:extLst>
            </p:cNvPr>
            <p:cNvSpPr/>
            <p:nvPr userDrawn="1"/>
          </p:nvSpPr>
          <p:spPr>
            <a:xfrm>
              <a:off x="-612576" y="3738804"/>
              <a:ext cx="5688632" cy="50405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pic>
          <p:nvPicPr>
            <p:cNvPr id="10" name="Picture 2" descr="E:\002-KIMS BUSINESS\000-B-KIMS-소스 분류-2014\00-kims-작업건별-재료모음\002-일러-모니터-모바일-타블렛\laptop-01.png">
              <a:extLst>
                <a:ext uri="{FF2B5EF4-FFF2-40B4-BE49-F238E27FC236}">
                  <a16:creationId xmlns:a16="http://schemas.microsoft.com/office/drawing/2014/main" id="{FEAFBDB4-3983-4A31-B300-B3B9F03EA6C7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58" y="1705002"/>
              <a:ext cx="4456634" cy="251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CA08EAB-892B-4CAB-9F83-9ACB5D541450}"/>
              </a:ext>
            </a:extLst>
          </p:cNvPr>
          <p:cNvSpPr txBox="1">
            <a:spLocks/>
          </p:cNvSpPr>
          <p:nvPr/>
        </p:nvSpPr>
        <p:spPr>
          <a:xfrm>
            <a:off x="7629866" y="4242467"/>
            <a:ext cx="2718824" cy="20389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Your Picture Here </a:t>
            </a:r>
            <a:endParaRPr lang="ko-KR" altLang="en-US" dirty="0"/>
          </a:p>
        </p:txBody>
      </p:sp>
      <p:pic>
        <p:nvPicPr>
          <p:cNvPr id="14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742B0174-E20B-45E6-9A06-CFAF7FB7D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40493" y="3986785"/>
            <a:ext cx="2605083" cy="247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792AFBBD-B757-4A6C-97D5-A0B1DDA2FEF4}"/>
              </a:ext>
            </a:extLst>
          </p:cNvPr>
          <p:cNvSpPr txBox="1">
            <a:spLocks/>
          </p:cNvSpPr>
          <p:nvPr/>
        </p:nvSpPr>
        <p:spPr>
          <a:xfrm flipH="1">
            <a:off x="1882566" y="4125965"/>
            <a:ext cx="2373115" cy="1582266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pic>
        <p:nvPicPr>
          <p:cNvPr id="40" name="Picture 2" descr="E:\002-KIMS BUSINESS\000-B-KIMS-소스 분류-2014\10-ESP to IMG\지구.png">
            <a:extLst>
              <a:ext uri="{FF2B5EF4-FFF2-40B4-BE49-F238E27FC236}">
                <a16:creationId xmlns:a16="http://schemas.microsoft.com/office/drawing/2014/main" id="{DCCF43F2-92FB-489E-8BE4-0AD45EF05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26" y="4581007"/>
            <a:ext cx="1414104" cy="141410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391" y="825849"/>
            <a:ext cx="4086292" cy="322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899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ALT COIN ICONS</a:t>
            </a:r>
          </a:p>
        </p:txBody>
      </p:sp>
      <p:grpSp>
        <p:nvGrpSpPr>
          <p:cNvPr id="16" name="그룹 54"/>
          <p:cNvGrpSpPr>
            <a:grpSpLocks noChangeAspect="1"/>
          </p:cNvGrpSpPr>
          <p:nvPr/>
        </p:nvGrpSpPr>
        <p:grpSpPr>
          <a:xfrm>
            <a:off x="7511877" y="3267374"/>
            <a:ext cx="1201982" cy="1201982"/>
            <a:chOff x="2674820" y="0"/>
            <a:chExt cx="6842360" cy="6842360"/>
          </a:xfrm>
        </p:grpSpPr>
        <p:sp>
          <p:nvSpPr>
            <p:cNvPr id="17" name="타원 50"/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자유형 53"/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자유형 61"/>
          <p:cNvSpPr>
            <a:spLocks noChangeAspect="1"/>
          </p:cNvSpPr>
          <p:nvPr/>
        </p:nvSpPr>
        <p:spPr>
          <a:xfrm>
            <a:off x="7511878" y="5167625"/>
            <a:ext cx="1201981" cy="666349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73"/>
          <p:cNvGrpSpPr>
            <a:grpSpLocks noChangeAspect="1"/>
          </p:cNvGrpSpPr>
          <p:nvPr/>
        </p:nvGrpSpPr>
        <p:grpSpPr>
          <a:xfrm>
            <a:off x="7796712" y="1473152"/>
            <a:ext cx="632313" cy="1201982"/>
            <a:chOff x="9488342" y="-16255"/>
            <a:chExt cx="2802018" cy="5326445"/>
          </a:xfrm>
        </p:grpSpPr>
        <p:sp>
          <p:nvSpPr>
            <p:cNvPr id="21" name="이등변 삼각형 66"/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68"/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69"/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70"/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71"/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72"/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36"/>
          <p:cNvGrpSpPr>
            <a:grpSpLocks noChangeAspect="1"/>
          </p:cNvGrpSpPr>
          <p:nvPr/>
        </p:nvGrpSpPr>
        <p:grpSpPr>
          <a:xfrm>
            <a:off x="10127357" y="4903417"/>
            <a:ext cx="1196998" cy="119476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11" name="자유형 35"/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33"/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자유형 86"/>
          <p:cNvSpPr>
            <a:spLocks noChangeAspect="1"/>
          </p:cNvSpPr>
          <p:nvPr/>
        </p:nvSpPr>
        <p:spPr>
          <a:xfrm>
            <a:off x="10172483" y="1473152"/>
            <a:ext cx="1106747" cy="1201982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147"/>
          <p:cNvGrpSpPr>
            <a:grpSpLocks noChangeAspect="1"/>
          </p:cNvGrpSpPr>
          <p:nvPr/>
        </p:nvGrpSpPr>
        <p:grpSpPr>
          <a:xfrm>
            <a:off x="10124865" y="3254813"/>
            <a:ext cx="1201982" cy="1227105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29" name="자유형 146"/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144"/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자유형 145"/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32">
            <a:extLst>
              <a:ext uri="{FF2B5EF4-FFF2-40B4-BE49-F238E27FC236}">
                <a16:creationId xmlns:a16="http://schemas.microsoft.com/office/drawing/2014/main" id="{18C3F6B9-31D4-4876-A5B2-160CE9421ED3}"/>
              </a:ext>
            </a:extLst>
          </p:cNvPr>
          <p:cNvGrpSpPr/>
          <p:nvPr/>
        </p:nvGrpSpPr>
        <p:grpSpPr>
          <a:xfrm>
            <a:off x="4898889" y="3267374"/>
            <a:ext cx="1201982" cy="1201982"/>
            <a:chOff x="527322" y="2435453"/>
            <a:chExt cx="1620000" cy="1620000"/>
          </a:xfrm>
        </p:grpSpPr>
        <p:sp>
          <p:nvSpPr>
            <p:cNvPr id="4" name="타원 34">
              <a:extLst>
                <a:ext uri="{FF2B5EF4-FFF2-40B4-BE49-F238E27FC236}">
                  <a16:creationId xmlns:a16="http://schemas.microsoft.com/office/drawing/2014/main" id="{5430A2D6-A8AA-4EB8-93EA-B149D01DF11F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38">
              <a:extLst>
                <a:ext uri="{FF2B5EF4-FFF2-40B4-BE49-F238E27FC236}">
                  <a16:creationId xmlns:a16="http://schemas.microsoft.com/office/drawing/2014/main" id="{34CA18A3-CBAC-44AC-B2F1-01B8E6E3A04F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47">
              <a:extLst>
                <a:ext uri="{FF2B5EF4-FFF2-40B4-BE49-F238E27FC236}">
                  <a16:creationId xmlns:a16="http://schemas.microsoft.com/office/drawing/2014/main" id="{BC75F8CE-94F1-40CD-8559-C562128C31CE}"/>
                </a:ext>
              </a:extLst>
            </p:cNvPr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19"/>
          <p:cNvGrpSpPr>
            <a:grpSpLocks noChangeAspect="1"/>
          </p:cNvGrpSpPr>
          <p:nvPr/>
        </p:nvGrpSpPr>
        <p:grpSpPr>
          <a:xfrm>
            <a:off x="4898889" y="1473152"/>
            <a:ext cx="1201982" cy="1201982"/>
            <a:chOff x="331023" y="414040"/>
            <a:chExt cx="5704886" cy="5704886"/>
          </a:xfrm>
        </p:grpSpPr>
        <p:sp>
          <p:nvSpPr>
            <p:cNvPr id="8" name="타원 4"/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 18"/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28">
            <a:extLst>
              <a:ext uri="{FF2B5EF4-FFF2-40B4-BE49-F238E27FC236}">
                <a16:creationId xmlns:a16="http://schemas.microsoft.com/office/drawing/2014/main" id="{D1E2E9DC-3204-45A1-9825-23D3862AA9EC}"/>
              </a:ext>
            </a:extLst>
          </p:cNvPr>
          <p:cNvGrpSpPr/>
          <p:nvPr/>
        </p:nvGrpSpPr>
        <p:grpSpPr>
          <a:xfrm>
            <a:off x="4995560" y="4901682"/>
            <a:ext cx="1008640" cy="1198234"/>
            <a:chOff x="666028" y="4606413"/>
            <a:chExt cx="1359418" cy="1614948"/>
          </a:xfrm>
          <a:solidFill>
            <a:schemeClr val="tx1"/>
          </a:solidFill>
        </p:grpSpPr>
        <p:sp>
          <p:nvSpPr>
            <p:cNvPr id="33" name="자유형: 도형 29">
              <a:extLst>
                <a:ext uri="{FF2B5EF4-FFF2-40B4-BE49-F238E27FC236}">
                  <a16:creationId xmlns:a16="http://schemas.microsoft.com/office/drawing/2014/main" id="{41EBA5EF-04B4-4051-9277-00A26B742E61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자유형: 도형 30">
              <a:extLst>
                <a:ext uri="{FF2B5EF4-FFF2-40B4-BE49-F238E27FC236}">
                  <a16:creationId xmlns:a16="http://schemas.microsoft.com/office/drawing/2014/main" id="{EA025CEC-DFF3-4F7F-A2E8-14D09CAA382C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자유형: 도형 31">
              <a:extLst>
                <a:ext uri="{FF2B5EF4-FFF2-40B4-BE49-F238E27FC236}">
                  <a16:creationId xmlns:a16="http://schemas.microsoft.com/office/drawing/2014/main" id="{BB626375-8E03-43A6-9EEB-4E586D6244FA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6635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ALT COIN ICONS</a:t>
            </a:r>
          </a:p>
        </p:txBody>
      </p:sp>
      <p:grpSp>
        <p:nvGrpSpPr>
          <p:cNvPr id="36" name="그룹 19"/>
          <p:cNvGrpSpPr>
            <a:grpSpLocks noChangeAspect="1"/>
          </p:cNvGrpSpPr>
          <p:nvPr/>
        </p:nvGrpSpPr>
        <p:grpSpPr>
          <a:xfrm>
            <a:off x="4806744" y="1420184"/>
            <a:ext cx="1363005" cy="1363005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37" name="타원 4"/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자유형 18"/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6"/>
          <p:cNvGrpSpPr>
            <a:grpSpLocks noChangeAspect="1"/>
          </p:cNvGrpSpPr>
          <p:nvPr/>
        </p:nvGrpSpPr>
        <p:grpSpPr>
          <a:xfrm>
            <a:off x="7505610" y="4853609"/>
            <a:ext cx="1357354" cy="1354821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40" name="자유형 35"/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자유형 33"/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23">
            <a:extLst>
              <a:ext uri="{FF2B5EF4-FFF2-40B4-BE49-F238E27FC236}">
                <a16:creationId xmlns:a16="http://schemas.microsoft.com/office/drawing/2014/main" id="{14CB90DF-382E-48A9-B590-072601096290}"/>
              </a:ext>
            </a:extLst>
          </p:cNvPr>
          <p:cNvGrpSpPr/>
          <p:nvPr/>
        </p:nvGrpSpPr>
        <p:grpSpPr>
          <a:xfrm>
            <a:off x="4872057" y="3048420"/>
            <a:ext cx="1363005" cy="1363005"/>
            <a:chOff x="527322" y="2435453"/>
            <a:chExt cx="1620000" cy="1620000"/>
          </a:xfrm>
        </p:grpSpPr>
        <p:sp>
          <p:nvSpPr>
            <p:cNvPr id="43" name="타원 8">
              <a:extLst>
                <a:ext uri="{FF2B5EF4-FFF2-40B4-BE49-F238E27FC236}">
                  <a16:creationId xmlns:a16="http://schemas.microsoft.com/office/drawing/2014/main" id="{9BD641B8-927E-40D2-B0FC-C372D8A77530}"/>
                </a:ext>
              </a:extLst>
            </p:cNvPr>
            <p:cNvSpPr/>
            <p:nvPr/>
          </p:nvSpPr>
          <p:spPr>
            <a:xfrm>
              <a:off x="527322" y="2435453"/>
              <a:ext cx="1620000" cy="162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38">
              <a:extLst>
                <a:ext uri="{FF2B5EF4-FFF2-40B4-BE49-F238E27FC236}">
                  <a16:creationId xmlns:a16="http://schemas.microsoft.com/office/drawing/2014/main" id="{11BF1683-A84D-4A2E-85F5-C64F1D40F4B1}"/>
                </a:ext>
              </a:extLst>
            </p:cNvPr>
            <p:cNvSpPr/>
            <p:nvPr/>
          </p:nvSpPr>
          <p:spPr>
            <a:xfrm>
              <a:off x="707322" y="2615453"/>
              <a:ext cx="1260000" cy="1260000"/>
            </a:xfrm>
            <a:prstGeom prst="ellipse">
              <a:avLst/>
            </a:prstGeom>
            <a:gradFill>
              <a:gsLst>
                <a:gs pos="0">
                  <a:srgbClr val="F9C854">
                    <a:lumMod val="65000"/>
                  </a:srgbClr>
                </a:gs>
                <a:gs pos="34000">
                  <a:srgbClr val="F9C854">
                    <a:lumMod val="65000"/>
                  </a:srgbClr>
                </a:gs>
                <a:gs pos="83000">
                  <a:srgbClr val="F9C854"/>
                </a:gs>
                <a:gs pos="100000">
                  <a:srgbClr val="F9C854">
                    <a:lumMod val="90000"/>
                    <a:lumOff val="1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47"/>
            <p:cNvSpPr/>
            <p:nvPr/>
          </p:nvSpPr>
          <p:spPr>
            <a:xfrm>
              <a:off x="1036415" y="2722135"/>
              <a:ext cx="612186" cy="1048433"/>
            </a:xfrm>
            <a:custGeom>
              <a:avLst/>
              <a:gdLst>
                <a:gd name="connsiteX0" fmla="*/ 995588 w 2783138"/>
                <a:gd name="connsiteY0" fmla="*/ 0 h 4766416"/>
                <a:gd name="connsiteX1" fmla="*/ 1778851 w 2783138"/>
                <a:gd name="connsiteY1" fmla="*/ 0 h 4766416"/>
                <a:gd name="connsiteX2" fmla="*/ 1778851 w 2783138"/>
                <a:gd name="connsiteY2" fmla="*/ 643576 h 4766416"/>
                <a:gd name="connsiteX3" fmla="*/ 2725784 w 2783138"/>
                <a:gd name="connsiteY3" fmla="*/ 643576 h 4766416"/>
                <a:gd name="connsiteX4" fmla="*/ 2728687 w 2783138"/>
                <a:gd name="connsiteY4" fmla="*/ 1311001 h 4766416"/>
                <a:gd name="connsiteX5" fmla="*/ 2710648 w 2783138"/>
                <a:gd name="connsiteY5" fmla="*/ 1313847 h 4766416"/>
                <a:gd name="connsiteX6" fmla="*/ 1272000 w 2783138"/>
                <a:gd name="connsiteY6" fmla="*/ 3279234 h 4766416"/>
                <a:gd name="connsiteX7" fmla="*/ 2783138 w 2783138"/>
                <a:gd name="connsiteY7" fmla="*/ 3287847 h 4766416"/>
                <a:gd name="connsiteX8" fmla="*/ 2783138 w 2783138"/>
                <a:gd name="connsiteY8" fmla="*/ 4138821 h 4766416"/>
                <a:gd name="connsiteX9" fmla="*/ 1774146 w 2783138"/>
                <a:gd name="connsiteY9" fmla="*/ 4138821 h 4766416"/>
                <a:gd name="connsiteX10" fmla="*/ 1774146 w 2783138"/>
                <a:gd name="connsiteY10" fmla="*/ 4766416 h 4766416"/>
                <a:gd name="connsiteX11" fmla="*/ 990883 w 2783138"/>
                <a:gd name="connsiteY11" fmla="*/ 4766416 h 4766416"/>
                <a:gd name="connsiteX12" fmla="*/ 990883 w 2783138"/>
                <a:gd name="connsiteY12" fmla="*/ 4138821 h 4766416"/>
                <a:gd name="connsiteX13" fmla="*/ 12704 w 2783138"/>
                <a:gd name="connsiteY13" fmla="*/ 4138821 h 4766416"/>
                <a:gd name="connsiteX14" fmla="*/ 5885 w 2783138"/>
                <a:gd name="connsiteY14" fmla="*/ 3541613 h 4766416"/>
                <a:gd name="connsiteX15" fmla="*/ 0 w 2783138"/>
                <a:gd name="connsiteY15" fmla="*/ 3542771 h 4766416"/>
                <a:gd name="connsiteX16" fmla="*/ 5808 w 2783138"/>
                <a:gd name="connsiteY16" fmla="*/ 3534880 h 4766416"/>
                <a:gd name="connsiteX17" fmla="*/ 5805 w 2783138"/>
                <a:gd name="connsiteY17" fmla="*/ 3534589 h 4766416"/>
                <a:gd name="connsiteX18" fmla="*/ 6061 w 2783138"/>
                <a:gd name="connsiteY18" fmla="*/ 3534536 h 4766416"/>
                <a:gd name="connsiteX19" fmla="*/ 1501833 w 2783138"/>
                <a:gd name="connsiteY19" fmla="*/ 1502412 h 4766416"/>
                <a:gd name="connsiteX20" fmla="*/ 1517941 w 2783138"/>
                <a:gd name="connsiteY20" fmla="*/ 1499718 h 4766416"/>
                <a:gd name="connsiteX21" fmla="*/ 138681 w 2783138"/>
                <a:gd name="connsiteY21" fmla="*/ 1502590 h 4766416"/>
                <a:gd name="connsiteX22" fmla="*/ 138681 w 2783138"/>
                <a:gd name="connsiteY22" fmla="*/ 643576 h 4766416"/>
                <a:gd name="connsiteX23" fmla="*/ 995588 w 2783138"/>
                <a:gd name="connsiteY23" fmla="*/ 643576 h 476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83138" h="4766416">
                  <a:moveTo>
                    <a:pt x="995588" y="0"/>
                  </a:moveTo>
                  <a:lnTo>
                    <a:pt x="1778851" y="0"/>
                  </a:lnTo>
                  <a:lnTo>
                    <a:pt x="1778851" y="643576"/>
                  </a:lnTo>
                  <a:lnTo>
                    <a:pt x="2725784" y="643576"/>
                  </a:lnTo>
                  <a:cubicBezTo>
                    <a:pt x="2726752" y="866051"/>
                    <a:pt x="2727719" y="1088526"/>
                    <a:pt x="2728687" y="1311001"/>
                  </a:cubicBezTo>
                  <a:lnTo>
                    <a:pt x="2710648" y="1313847"/>
                  </a:lnTo>
                  <a:lnTo>
                    <a:pt x="1272000" y="3279234"/>
                  </a:lnTo>
                  <a:lnTo>
                    <a:pt x="2783138" y="3287847"/>
                  </a:lnTo>
                  <a:lnTo>
                    <a:pt x="2783138" y="4138821"/>
                  </a:lnTo>
                  <a:lnTo>
                    <a:pt x="1774146" y="4138821"/>
                  </a:lnTo>
                  <a:lnTo>
                    <a:pt x="1774146" y="4766416"/>
                  </a:lnTo>
                  <a:lnTo>
                    <a:pt x="990883" y="4766416"/>
                  </a:lnTo>
                  <a:lnTo>
                    <a:pt x="990883" y="4138821"/>
                  </a:lnTo>
                  <a:lnTo>
                    <a:pt x="12704" y="4138821"/>
                  </a:lnTo>
                  <a:lnTo>
                    <a:pt x="5885" y="3541613"/>
                  </a:lnTo>
                  <a:lnTo>
                    <a:pt x="0" y="3542771"/>
                  </a:lnTo>
                  <a:lnTo>
                    <a:pt x="5808" y="3534880"/>
                  </a:lnTo>
                  <a:lnTo>
                    <a:pt x="5805" y="3534589"/>
                  </a:lnTo>
                  <a:lnTo>
                    <a:pt x="6061" y="3534536"/>
                  </a:lnTo>
                  <a:lnTo>
                    <a:pt x="1501833" y="1502412"/>
                  </a:lnTo>
                  <a:lnTo>
                    <a:pt x="1517941" y="1499718"/>
                  </a:lnTo>
                  <a:lnTo>
                    <a:pt x="138681" y="1502590"/>
                  </a:lnTo>
                  <a:lnTo>
                    <a:pt x="138681" y="643576"/>
                  </a:lnTo>
                  <a:lnTo>
                    <a:pt x="995588" y="6435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6" name="그룹 54"/>
          <p:cNvGrpSpPr>
            <a:grpSpLocks noChangeAspect="1"/>
          </p:cNvGrpSpPr>
          <p:nvPr/>
        </p:nvGrpSpPr>
        <p:grpSpPr>
          <a:xfrm>
            <a:off x="7385531" y="3048421"/>
            <a:ext cx="1363005" cy="1363005"/>
            <a:chOff x="2674820" y="0"/>
            <a:chExt cx="6842360" cy="6842360"/>
          </a:xfrm>
        </p:grpSpPr>
        <p:sp>
          <p:nvSpPr>
            <p:cNvPr id="47" name="타원 50"/>
            <p:cNvSpPr/>
            <p:nvPr/>
          </p:nvSpPr>
          <p:spPr>
            <a:xfrm>
              <a:off x="2674820" y="0"/>
              <a:ext cx="6842360" cy="684236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자유형 53"/>
            <p:cNvSpPr/>
            <p:nvPr/>
          </p:nvSpPr>
          <p:spPr>
            <a:xfrm>
              <a:off x="4555180" y="1556425"/>
              <a:ext cx="3110214" cy="3415802"/>
            </a:xfrm>
            <a:custGeom>
              <a:avLst/>
              <a:gdLst>
                <a:gd name="connsiteX0" fmla="*/ 1024464 w 3110214"/>
                <a:gd name="connsiteY0" fmla="*/ 0 h 3415802"/>
                <a:gd name="connsiteX1" fmla="*/ 2071717 w 3110214"/>
                <a:gd name="connsiteY1" fmla="*/ 24667 h 3415802"/>
                <a:gd name="connsiteX2" fmla="*/ 1705002 w 3110214"/>
                <a:gd name="connsiteY2" fmla="*/ 1411927 h 3415802"/>
                <a:gd name="connsiteX3" fmla="*/ 2220271 w 3110214"/>
                <a:gd name="connsiteY3" fmla="*/ 1222836 h 3415802"/>
                <a:gd name="connsiteX4" fmla="*/ 2099720 w 3110214"/>
                <a:gd name="connsiteY4" fmla="*/ 1723189 h 3415802"/>
                <a:gd name="connsiteX5" fmla="*/ 1571138 w 3110214"/>
                <a:gd name="connsiteY5" fmla="*/ 1918326 h 3415802"/>
                <a:gd name="connsiteX6" fmla="*/ 1354720 w 3110214"/>
                <a:gd name="connsiteY6" fmla="*/ 2737017 h 3415802"/>
                <a:gd name="connsiteX7" fmla="*/ 3110214 w 3110214"/>
                <a:gd name="connsiteY7" fmla="*/ 2743200 h 3415802"/>
                <a:gd name="connsiteX8" fmla="*/ 2911630 w 3110214"/>
                <a:gd name="connsiteY8" fmla="*/ 3415802 h 3415802"/>
                <a:gd name="connsiteX9" fmla="*/ 117641 w 3110214"/>
                <a:gd name="connsiteY9" fmla="*/ 3413922 h 3415802"/>
                <a:gd name="connsiteX10" fmla="*/ 400074 w 3110214"/>
                <a:gd name="connsiteY10" fmla="*/ 2350646 h 3415802"/>
                <a:gd name="connsiteX11" fmla="*/ 0 w 3110214"/>
                <a:gd name="connsiteY11" fmla="*/ 2498341 h 3415802"/>
                <a:gd name="connsiteX12" fmla="*/ 130702 w 3110214"/>
                <a:gd name="connsiteY12" fmla="*/ 1989654 h 3415802"/>
                <a:gd name="connsiteX13" fmla="*/ 535413 w 3110214"/>
                <a:gd name="connsiteY13" fmla="*/ 1841136 h 341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10214" h="3415802">
                  <a:moveTo>
                    <a:pt x="1024464" y="0"/>
                  </a:moveTo>
                  <a:lnTo>
                    <a:pt x="2071717" y="24667"/>
                  </a:lnTo>
                  <a:lnTo>
                    <a:pt x="1705002" y="1411927"/>
                  </a:lnTo>
                  <a:lnTo>
                    <a:pt x="2220271" y="1222836"/>
                  </a:lnTo>
                  <a:lnTo>
                    <a:pt x="2099720" y="1723189"/>
                  </a:lnTo>
                  <a:lnTo>
                    <a:pt x="1571138" y="1918326"/>
                  </a:lnTo>
                  <a:lnTo>
                    <a:pt x="1354720" y="2737017"/>
                  </a:lnTo>
                  <a:lnTo>
                    <a:pt x="3110214" y="2743200"/>
                  </a:lnTo>
                  <a:lnTo>
                    <a:pt x="2911630" y="3415802"/>
                  </a:lnTo>
                  <a:lnTo>
                    <a:pt x="117641" y="3413922"/>
                  </a:lnTo>
                  <a:lnTo>
                    <a:pt x="400074" y="2350646"/>
                  </a:lnTo>
                  <a:lnTo>
                    <a:pt x="0" y="2498341"/>
                  </a:lnTo>
                  <a:lnTo>
                    <a:pt x="130702" y="1989654"/>
                  </a:lnTo>
                  <a:lnTo>
                    <a:pt x="535413" y="18411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9" name="자유형 61"/>
          <p:cNvSpPr>
            <a:spLocks noChangeAspect="1"/>
          </p:cNvSpPr>
          <p:nvPr/>
        </p:nvSpPr>
        <p:spPr>
          <a:xfrm>
            <a:off x="9924395" y="5153212"/>
            <a:ext cx="1363005" cy="755616"/>
          </a:xfrm>
          <a:custGeom>
            <a:avLst/>
            <a:gdLst>
              <a:gd name="connsiteX0" fmla="*/ 331901 w 7684455"/>
              <a:gd name="connsiteY0" fmla="*/ 1619999 h 4260041"/>
              <a:gd name="connsiteX1" fmla="*/ 3148979 w 7684455"/>
              <a:gd name="connsiteY1" fmla="*/ 1619999 h 4260041"/>
              <a:gd name="connsiteX2" fmla="*/ 2817078 w 7684455"/>
              <a:gd name="connsiteY2" fmla="*/ 2642050 h 4260041"/>
              <a:gd name="connsiteX3" fmla="*/ 0 w 7684455"/>
              <a:gd name="connsiteY3" fmla="*/ 2642050 h 4260041"/>
              <a:gd name="connsiteX4" fmla="*/ 6941351 w 7684455"/>
              <a:gd name="connsiteY4" fmla="*/ 0 h 4260041"/>
              <a:gd name="connsiteX5" fmla="*/ 6941353 w 7684455"/>
              <a:gd name="connsiteY5" fmla="*/ 0 h 4260041"/>
              <a:gd name="connsiteX6" fmla="*/ 6950417 w 7684455"/>
              <a:gd name="connsiteY6" fmla="*/ 0 h 4260041"/>
              <a:gd name="connsiteX7" fmla="*/ 6950218 w 7684455"/>
              <a:gd name="connsiteY7" fmla="*/ 612 h 4260041"/>
              <a:gd name="connsiteX8" fmla="*/ 7045924 w 7684455"/>
              <a:gd name="connsiteY8" fmla="*/ 7220 h 4260041"/>
              <a:gd name="connsiteX9" fmla="*/ 7638787 w 7684455"/>
              <a:gd name="connsiteY9" fmla="*/ 1072374 h 4260041"/>
              <a:gd name="connsiteX10" fmla="*/ 6901047 w 7684455"/>
              <a:gd name="connsiteY10" fmla="*/ 3183644 h 4260041"/>
              <a:gd name="connsiteX11" fmla="*/ 6381202 w 7684455"/>
              <a:gd name="connsiteY11" fmla="*/ 3892561 h 4260041"/>
              <a:gd name="connsiteX12" fmla="*/ 5081976 w 7684455"/>
              <a:gd name="connsiteY12" fmla="*/ 4250574 h 4260041"/>
              <a:gd name="connsiteX13" fmla="*/ 5036332 w 7684455"/>
              <a:gd name="connsiteY13" fmla="*/ 4246926 h 4260041"/>
              <a:gd name="connsiteX14" fmla="*/ 222018 w 7684455"/>
              <a:gd name="connsiteY14" fmla="*/ 4246926 h 4260041"/>
              <a:gd name="connsiteX15" fmla="*/ 573513 w 7684455"/>
              <a:gd name="connsiteY15" fmla="*/ 3164536 h 4260041"/>
              <a:gd name="connsiteX16" fmla="*/ 5283131 w 7684455"/>
              <a:gd name="connsiteY16" fmla="*/ 3164536 h 4260041"/>
              <a:gd name="connsiteX17" fmla="*/ 5988693 w 7684455"/>
              <a:gd name="connsiteY17" fmla="*/ 1060456 h 4260041"/>
              <a:gd name="connsiteX18" fmla="*/ 1302516 w 7684455"/>
              <a:gd name="connsiteY18" fmla="*/ 1060456 h 4260041"/>
              <a:gd name="connsiteX19" fmla="*/ 1646888 w 7684455"/>
              <a:gd name="connsiteY19" fmla="*/ 0 h 4260041"/>
              <a:gd name="connsiteX20" fmla="*/ 6941344 w 7684455"/>
              <a:gd name="connsiteY20" fmla="*/ 0 h 426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84455" h="4260041">
                <a:moveTo>
                  <a:pt x="331901" y="1619999"/>
                </a:moveTo>
                <a:lnTo>
                  <a:pt x="3148979" y="1619999"/>
                </a:lnTo>
                <a:lnTo>
                  <a:pt x="2817078" y="2642050"/>
                </a:lnTo>
                <a:lnTo>
                  <a:pt x="0" y="2642050"/>
                </a:lnTo>
                <a:close/>
                <a:moveTo>
                  <a:pt x="6941351" y="0"/>
                </a:moveTo>
                <a:lnTo>
                  <a:pt x="6941353" y="0"/>
                </a:lnTo>
                <a:lnTo>
                  <a:pt x="6950417" y="0"/>
                </a:lnTo>
                <a:lnTo>
                  <a:pt x="6950218" y="612"/>
                </a:lnTo>
                <a:lnTo>
                  <a:pt x="7045924" y="7220"/>
                </a:lnTo>
                <a:cubicBezTo>
                  <a:pt x="7551327" y="71683"/>
                  <a:pt x="7791929" y="553149"/>
                  <a:pt x="7638787" y="1072374"/>
                </a:cubicBezTo>
                <a:lnTo>
                  <a:pt x="6901047" y="3183644"/>
                </a:lnTo>
                <a:cubicBezTo>
                  <a:pt x="6769701" y="3521209"/>
                  <a:pt x="6601533" y="3720693"/>
                  <a:pt x="6381202" y="3892561"/>
                </a:cubicBezTo>
                <a:cubicBezTo>
                  <a:pt x="6031055" y="4149103"/>
                  <a:pt x="5837330" y="4300466"/>
                  <a:pt x="5081976" y="4250574"/>
                </a:cubicBezTo>
                <a:lnTo>
                  <a:pt x="5036332" y="4246926"/>
                </a:lnTo>
                <a:lnTo>
                  <a:pt x="222018" y="4246926"/>
                </a:lnTo>
                <a:lnTo>
                  <a:pt x="573513" y="3164536"/>
                </a:lnTo>
                <a:lnTo>
                  <a:pt x="5283131" y="3164536"/>
                </a:lnTo>
                <a:lnTo>
                  <a:pt x="5988693" y="1060456"/>
                </a:lnTo>
                <a:lnTo>
                  <a:pt x="1302516" y="1060456"/>
                </a:lnTo>
                <a:lnTo>
                  <a:pt x="1646888" y="0"/>
                </a:lnTo>
                <a:lnTo>
                  <a:pt x="6941344" y="0"/>
                </a:lnTo>
                <a:close/>
              </a:path>
            </a:pathLst>
          </a:custGeom>
          <a:solidFill>
            <a:srgbClr val="0074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0" name="그룹 73"/>
          <p:cNvGrpSpPr>
            <a:grpSpLocks noChangeAspect="1"/>
          </p:cNvGrpSpPr>
          <p:nvPr/>
        </p:nvGrpSpPr>
        <p:grpSpPr>
          <a:xfrm>
            <a:off x="7601532" y="1420183"/>
            <a:ext cx="717021" cy="1363006"/>
            <a:chOff x="9488342" y="-16255"/>
            <a:chExt cx="2802018" cy="5326445"/>
          </a:xfrm>
        </p:grpSpPr>
        <p:sp>
          <p:nvSpPr>
            <p:cNvPr id="51" name="이등변 삼각형 66"/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이등변 삼각형 68"/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이등변 삼각형 69"/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이등변 삼각형 70"/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이등변 삼각형 71"/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이등변 삼각형 72"/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자유형 86"/>
          <p:cNvSpPr>
            <a:spLocks noChangeAspect="1"/>
          </p:cNvSpPr>
          <p:nvPr/>
        </p:nvSpPr>
        <p:spPr>
          <a:xfrm>
            <a:off x="9750336" y="1420183"/>
            <a:ext cx="1255012" cy="1363006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9DD7">
                  <a:lumMod val="90000"/>
                  <a:lumOff val="10000"/>
                </a:srgbClr>
              </a:gs>
              <a:gs pos="63000">
                <a:srgbClr val="009DD7">
                  <a:lumMod val="85000"/>
                </a:srgbClr>
              </a:gs>
              <a:gs pos="83000">
                <a:srgbClr val="009DD7">
                  <a:lumMod val="75000"/>
                </a:srgbClr>
              </a:gs>
              <a:gs pos="100000">
                <a:srgbClr val="009DD7">
                  <a:lumMod val="7000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147"/>
          <p:cNvGrpSpPr>
            <a:grpSpLocks noChangeAspect="1"/>
          </p:cNvGrpSpPr>
          <p:nvPr/>
        </p:nvGrpSpPr>
        <p:grpSpPr>
          <a:xfrm>
            <a:off x="9899004" y="3019933"/>
            <a:ext cx="1363005" cy="1391493"/>
            <a:chOff x="3023486" y="558948"/>
            <a:chExt cx="6126854" cy="6254916"/>
          </a:xfrm>
          <a:solidFill>
            <a:schemeClr val="tx1"/>
          </a:solidFill>
        </p:grpSpPr>
        <p:sp>
          <p:nvSpPr>
            <p:cNvPr id="59" name="자유형 146"/>
            <p:cNvSpPr>
              <a:spLocks noChangeAspect="1"/>
            </p:cNvSpPr>
            <p:nvPr/>
          </p:nvSpPr>
          <p:spPr>
            <a:xfrm>
              <a:off x="4048630" y="3371364"/>
              <a:ext cx="4304842" cy="3442500"/>
            </a:xfrm>
            <a:custGeom>
              <a:avLst/>
              <a:gdLst>
                <a:gd name="connsiteX0" fmla="*/ 2397473 w 4304842"/>
                <a:gd name="connsiteY0" fmla="*/ 2758500 h 3442500"/>
                <a:gd name="connsiteX1" fmla="*/ 2739473 w 4304842"/>
                <a:gd name="connsiteY1" fmla="*/ 3100500 h 3442500"/>
                <a:gd name="connsiteX2" fmla="*/ 2397473 w 4304842"/>
                <a:gd name="connsiteY2" fmla="*/ 3442500 h 3442500"/>
                <a:gd name="connsiteX3" fmla="*/ 2055473 w 4304842"/>
                <a:gd name="connsiteY3" fmla="*/ 3100500 h 3442500"/>
                <a:gd name="connsiteX4" fmla="*/ 2397473 w 4304842"/>
                <a:gd name="connsiteY4" fmla="*/ 2758500 h 3442500"/>
                <a:gd name="connsiteX5" fmla="*/ 1097898 w 4304842"/>
                <a:gd name="connsiteY5" fmla="*/ 2758500 h 3442500"/>
                <a:gd name="connsiteX6" fmla="*/ 1385898 w 4304842"/>
                <a:gd name="connsiteY6" fmla="*/ 3046500 h 3442500"/>
                <a:gd name="connsiteX7" fmla="*/ 1097898 w 4304842"/>
                <a:gd name="connsiteY7" fmla="*/ 3334500 h 3442500"/>
                <a:gd name="connsiteX8" fmla="*/ 809898 w 4304842"/>
                <a:gd name="connsiteY8" fmla="*/ 3046500 h 3442500"/>
                <a:gd name="connsiteX9" fmla="*/ 1097898 w 4304842"/>
                <a:gd name="connsiteY9" fmla="*/ 2758500 h 3442500"/>
                <a:gd name="connsiteX10" fmla="*/ 3908842 w 4304842"/>
                <a:gd name="connsiteY10" fmla="*/ 2434193 h 3442500"/>
                <a:gd name="connsiteX11" fmla="*/ 4304842 w 4304842"/>
                <a:gd name="connsiteY11" fmla="*/ 2830193 h 3442500"/>
                <a:gd name="connsiteX12" fmla="*/ 3908842 w 4304842"/>
                <a:gd name="connsiteY12" fmla="*/ 3226193 h 3442500"/>
                <a:gd name="connsiteX13" fmla="*/ 3512842 w 4304842"/>
                <a:gd name="connsiteY13" fmla="*/ 2830193 h 3442500"/>
                <a:gd name="connsiteX14" fmla="*/ 3908842 w 4304842"/>
                <a:gd name="connsiteY14" fmla="*/ 2434193 h 3442500"/>
                <a:gd name="connsiteX15" fmla="*/ 1689571 w 4304842"/>
                <a:gd name="connsiteY15" fmla="*/ 2279448 h 3442500"/>
                <a:gd name="connsiteX16" fmla="*/ 1977571 w 4304842"/>
                <a:gd name="connsiteY16" fmla="*/ 2567448 h 3442500"/>
                <a:gd name="connsiteX17" fmla="*/ 1689571 w 4304842"/>
                <a:gd name="connsiteY17" fmla="*/ 2855448 h 3442500"/>
                <a:gd name="connsiteX18" fmla="*/ 1401571 w 4304842"/>
                <a:gd name="connsiteY18" fmla="*/ 2567448 h 3442500"/>
                <a:gd name="connsiteX19" fmla="*/ 1689571 w 4304842"/>
                <a:gd name="connsiteY19" fmla="*/ 2279448 h 3442500"/>
                <a:gd name="connsiteX20" fmla="*/ 610564 w 4304842"/>
                <a:gd name="connsiteY20" fmla="*/ 2218637 h 3442500"/>
                <a:gd name="connsiteX21" fmla="*/ 853564 w 4304842"/>
                <a:gd name="connsiteY21" fmla="*/ 2461637 h 3442500"/>
                <a:gd name="connsiteX22" fmla="*/ 610564 w 4304842"/>
                <a:gd name="connsiteY22" fmla="*/ 2704637 h 3442500"/>
                <a:gd name="connsiteX23" fmla="*/ 367564 w 4304842"/>
                <a:gd name="connsiteY23" fmla="*/ 2461637 h 3442500"/>
                <a:gd name="connsiteX24" fmla="*/ 610564 w 4304842"/>
                <a:gd name="connsiteY24" fmla="*/ 2218637 h 3442500"/>
                <a:gd name="connsiteX25" fmla="*/ 2950879 w 4304842"/>
                <a:gd name="connsiteY25" fmla="*/ 2057825 h 3442500"/>
                <a:gd name="connsiteX26" fmla="*/ 3292879 w 4304842"/>
                <a:gd name="connsiteY26" fmla="*/ 2399825 h 3442500"/>
                <a:gd name="connsiteX27" fmla="*/ 2950879 w 4304842"/>
                <a:gd name="connsiteY27" fmla="*/ 2741825 h 3442500"/>
                <a:gd name="connsiteX28" fmla="*/ 2608879 w 4304842"/>
                <a:gd name="connsiteY28" fmla="*/ 2399825 h 3442500"/>
                <a:gd name="connsiteX29" fmla="*/ 2950879 w 4304842"/>
                <a:gd name="connsiteY29" fmla="*/ 2057825 h 3442500"/>
                <a:gd name="connsiteX30" fmla="*/ 1198549 w 4304842"/>
                <a:gd name="connsiteY30" fmla="*/ 1736601 h 3442500"/>
                <a:gd name="connsiteX31" fmla="*/ 1441549 w 4304842"/>
                <a:gd name="connsiteY31" fmla="*/ 1979601 h 3442500"/>
                <a:gd name="connsiteX32" fmla="*/ 1198549 w 4304842"/>
                <a:gd name="connsiteY32" fmla="*/ 2222601 h 3442500"/>
                <a:gd name="connsiteX33" fmla="*/ 955549 w 4304842"/>
                <a:gd name="connsiteY33" fmla="*/ 1979601 h 3442500"/>
                <a:gd name="connsiteX34" fmla="*/ 1198549 w 4304842"/>
                <a:gd name="connsiteY34" fmla="*/ 1736601 h 3442500"/>
                <a:gd name="connsiteX35" fmla="*/ 310114 w 4304842"/>
                <a:gd name="connsiteY35" fmla="*/ 1673214 h 3442500"/>
                <a:gd name="connsiteX36" fmla="*/ 526114 w 4304842"/>
                <a:gd name="connsiteY36" fmla="*/ 1889214 h 3442500"/>
                <a:gd name="connsiteX37" fmla="*/ 310114 w 4304842"/>
                <a:gd name="connsiteY37" fmla="*/ 2105214 h 3442500"/>
                <a:gd name="connsiteX38" fmla="*/ 94114 w 4304842"/>
                <a:gd name="connsiteY38" fmla="*/ 1889214 h 3442500"/>
                <a:gd name="connsiteX39" fmla="*/ 310114 w 4304842"/>
                <a:gd name="connsiteY39" fmla="*/ 1673214 h 3442500"/>
                <a:gd name="connsiteX40" fmla="*/ 2228934 w 4304842"/>
                <a:gd name="connsiteY40" fmla="*/ 1570297 h 3442500"/>
                <a:gd name="connsiteX41" fmla="*/ 2516934 w 4304842"/>
                <a:gd name="connsiteY41" fmla="*/ 1858297 h 3442500"/>
                <a:gd name="connsiteX42" fmla="*/ 2228934 w 4304842"/>
                <a:gd name="connsiteY42" fmla="*/ 2146297 h 3442500"/>
                <a:gd name="connsiteX43" fmla="*/ 1940934 w 4304842"/>
                <a:gd name="connsiteY43" fmla="*/ 1858297 h 3442500"/>
                <a:gd name="connsiteX44" fmla="*/ 2228934 w 4304842"/>
                <a:gd name="connsiteY44" fmla="*/ 1570297 h 3442500"/>
                <a:gd name="connsiteX45" fmla="*/ 909990 w 4304842"/>
                <a:gd name="connsiteY45" fmla="*/ 1194885 h 3442500"/>
                <a:gd name="connsiteX46" fmla="*/ 1125990 w 4304842"/>
                <a:gd name="connsiteY46" fmla="*/ 1410885 h 3442500"/>
                <a:gd name="connsiteX47" fmla="*/ 909990 w 4304842"/>
                <a:gd name="connsiteY47" fmla="*/ 1626885 h 3442500"/>
                <a:gd name="connsiteX48" fmla="*/ 693990 w 4304842"/>
                <a:gd name="connsiteY48" fmla="*/ 1410885 h 3442500"/>
                <a:gd name="connsiteX49" fmla="*/ 909990 w 4304842"/>
                <a:gd name="connsiteY49" fmla="*/ 1194885 h 3442500"/>
                <a:gd name="connsiteX50" fmla="*/ 180000 w 4304842"/>
                <a:gd name="connsiteY50" fmla="*/ 1172485 h 3442500"/>
                <a:gd name="connsiteX51" fmla="*/ 360000 w 4304842"/>
                <a:gd name="connsiteY51" fmla="*/ 1352485 h 3442500"/>
                <a:gd name="connsiteX52" fmla="*/ 180000 w 4304842"/>
                <a:gd name="connsiteY52" fmla="*/ 1532485 h 3442500"/>
                <a:gd name="connsiteX53" fmla="*/ 0 w 4304842"/>
                <a:gd name="connsiteY53" fmla="*/ 1352485 h 3442500"/>
                <a:gd name="connsiteX54" fmla="*/ 180000 w 4304842"/>
                <a:gd name="connsiteY54" fmla="*/ 1172485 h 3442500"/>
                <a:gd name="connsiteX55" fmla="*/ 1746809 w 4304842"/>
                <a:gd name="connsiteY55" fmla="*/ 1041808 h 3442500"/>
                <a:gd name="connsiteX56" fmla="*/ 1989809 w 4304842"/>
                <a:gd name="connsiteY56" fmla="*/ 1284808 h 3442500"/>
                <a:gd name="connsiteX57" fmla="*/ 1746809 w 4304842"/>
                <a:gd name="connsiteY57" fmla="*/ 1527808 h 3442500"/>
                <a:gd name="connsiteX58" fmla="*/ 1503809 w 4304842"/>
                <a:gd name="connsiteY58" fmla="*/ 1284808 h 3442500"/>
                <a:gd name="connsiteX59" fmla="*/ 1746809 w 4304842"/>
                <a:gd name="connsiteY59" fmla="*/ 1041808 h 3442500"/>
                <a:gd name="connsiteX60" fmla="*/ 176543 w 4304842"/>
                <a:gd name="connsiteY60" fmla="*/ 717808 h 3442500"/>
                <a:gd name="connsiteX61" fmla="*/ 338543 w 4304842"/>
                <a:gd name="connsiteY61" fmla="*/ 879808 h 3442500"/>
                <a:gd name="connsiteX62" fmla="*/ 176543 w 4304842"/>
                <a:gd name="connsiteY62" fmla="*/ 1041808 h 3442500"/>
                <a:gd name="connsiteX63" fmla="*/ 14543 w 4304842"/>
                <a:gd name="connsiteY63" fmla="*/ 879808 h 3442500"/>
                <a:gd name="connsiteX64" fmla="*/ 176543 w 4304842"/>
                <a:gd name="connsiteY64" fmla="*/ 717808 h 3442500"/>
                <a:gd name="connsiteX65" fmla="*/ 772973 w 4304842"/>
                <a:gd name="connsiteY65" fmla="*/ 703918 h 3442500"/>
                <a:gd name="connsiteX66" fmla="*/ 952973 w 4304842"/>
                <a:gd name="connsiteY66" fmla="*/ 883918 h 3442500"/>
                <a:gd name="connsiteX67" fmla="*/ 772973 w 4304842"/>
                <a:gd name="connsiteY67" fmla="*/ 1063918 h 3442500"/>
                <a:gd name="connsiteX68" fmla="*/ 592973 w 4304842"/>
                <a:gd name="connsiteY68" fmla="*/ 883918 h 3442500"/>
                <a:gd name="connsiteX69" fmla="*/ 772973 w 4304842"/>
                <a:gd name="connsiteY69" fmla="*/ 703918 h 3442500"/>
                <a:gd name="connsiteX70" fmla="*/ 1456560 w 4304842"/>
                <a:gd name="connsiteY70" fmla="*/ 487918 h 3442500"/>
                <a:gd name="connsiteX71" fmla="*/ 1672560 w 4304842"/>
                <a:gd name="connsiteY71" fmla="*/ 703918 h 3442500"/>
                <a:gd name="connsiteX72" fmla="*/ 1456560 w 4304842"/>
                <a:gd name="connsiteY72" fmla="*/ 919918 h 3442500"/>
                <a:gd name="connsiteX73" fmla="*/ 1240560 w 4304842"/>
                <a:gd name="connsiteY73" fmla="*/ 703918 h 3442500"/>
                <a:gd name="connsiteX74" fmla="*/ 1456560 w 4304842"/>
                <a:gd name="connsiteY74" fmla="*/ 487918 h 3442500"/>
                <a:gd name="connsiteX75" fmla="*/ 251366 w 4304842"/>
                <a:gd name="connsiteY75" fmla="*/ 366930 h 3442500"/>
                <a:gd name="connsiteX76" fmla="*/ 395366 w 4304842"/>
                <a:gd name="connsiteY76" fmla="*/ 510930 h 3442500"/>
                <a:gd name="connsiteX77" fmla="*/ 251366 w 4304842"/>
                <a:gd name="connsiteY77" fmla="*/ 654930 h 3442500"/>
                <a:gd name="connsiteX78" fmla="*/ 107366 w 4304842"/>
                <a:gd name="connsiteY78" fmla="*/ 510930 h 3442500"/>
                <a:gd name="connsiteX79" fmla="*/ 251366 w 4304842"/>
                <a:gd name="connsiteY79" fmla="*/ 366930 h 3442500"/>
                <a:gd name="connsiteX80" fmla="*/ 755828 w 4304842"/>
                <a:gd name="connsiteY80" fmla="*/ 248560 h 3442500"/>
                <a:gd name="connsiteX81" fmla="*/ 917828 w 4304842"/>
                <a:gd name="connsiteY81" fmla="*/ 410560 h 3442500"/>
                <a:gd name="connsiteX82" fmla="*/ 755828 w 4304842"/>
                <a:gd name="connsiteY82" fmla="*/ 572560 h 3442500"/>
                <a:gd name="connsiteX83" fmla="*/ 593828 w 4304842"/>
                <a:gd name="connsiteY83" fmla="*/ 410560 h 3442500"/>
                <a:gd name="connsiteX84" fmla="*/ 755828 w 4304842"/>
                <a:gd name="connsiteY84" fmla="*/ 248560 h 3442500"/>
                <a:gd name="connsiteX85" fmla="*/ 1320161 w 4304842"/>
                <a:gd name="connsiteY85" fmla="*/ 0 h 3442500"/>
                <a:gd name="connsiteX86" fmla="*/ 1500161 w 4304842"/>
                <a:gd name="connsiteY86" fmla="*/ 180000 h 3442500"/>
                <a:gd name="connsiteX87" fmla="*/ 1320161 w 4304842"/>
                <a:gd name="connsiteY87" fmla="*/ 360000 h 3442500"/>
                <a:gd name="connsiteX88" fmla="*/ 1140161 w 4304842"/>
                <a:gd name="connsiteY88" fmla="*/ 180000 h 3442500"/>
                <a:gd name="connsiteX89" fmla="*/ 1320161 w 4304842"/>
                <a:gd name="connsiteY89" fmla="*/ 0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04842" h="3442500">
                  <a:moveTo>
                    <a:pt x="2397473" y="2758500"/>
                  </a:moveTo>
                  <a:cubicBezTo>
                    <a:pt x="2586354" y="2758500"/>
                    <a:pt x="2739473" y="2911619"/>
                    <a:pt x="2739473" y="3100500"/>
                  </a:cubicBezTo>
                  <a:cubicBezTo>
                    <a:pt x="2739473" y="3289381"/>
                    <a:pt x="2586354" y="3442500"/>
                    <a:pt x="2397473" y="3442500"/>
                  </a:cubicBezTo>
                  <a:cubicBezTo>
                    <a:pt x="2208592" y="3442500"/>
                    <a:pt x="2055473" y="3289381"/>
                    <a:pt x="2055473" y="3100500"/>
                  </a:cubicBezTo>
                  <a:cubicBezTo>
                    <a:pt x="2055473" y="2911619"/>
                    <a:pt x="2208592" y="2758500"/>
                    <a:pt x="2397473" y="2758500"/>
                  </a:cubicBezTo>
                  <a:close/>
                  <a:moveTo>
                    <a:pt x="1097898" y="2758500"/>
                  </a:moveTo>
                  <a:cubicBezTo>
                    <a:pt x="1256956" y="2758500"/>
                    <a:pt x="1385898" y="2887442"/>
                    <a:pt x="1385898" y="3046500"/>
                  </a:cubicBezTo>
                  <a:cubicBezTo>
                    <a:pt x="1385898" y="3205558"/>
                    <a:pt x="1256956" y="3334500"/>
                    <a:pt x="1097898" y="3334500"/>
                  </a:cubicBezTo>
                  <a:cubicBezTo>
                    <a:pt x="938840" y="3334500"/>
                    <a:pt x="809898" y="3205558"/>
                    <a:pt x="809898" y="3046500"/>
                  </a:cubicBezTo>
                  <a:cubicBezTo>
                    <a:pt x="809898" y="2887442"/>
                    <a:pt x="938840" y="2758500"/>
                    <a:pt x="1097898" y="2758500"/>
                  </a:cubicBezTo>
                  <a:close/>
                  <a:moveTo>
                    <a:pt x="3908842" y="2434193"/>
                  </a:moveTo>
                  <a:cubicBezTo>
                    <a:pt x="4127547" y="2434193"/>
                    <a:pt x="4304842" y="2611488"/>
                    <a:pt x="4304842" y="2830193"/>
                  </a:cubicBezTo>
                  <a:cubicBezTo>
                    <a:pt x="4304842" y="3048898"/>
                    <a:pt x="4127547" y="3226193"/>
                    <a:pt x="3908842" y="3226193"/>
                  </a:cubicBezTo>
                  <a:cubicBezTo>
                    <a:pt x="3690137" y="3226193"/>
                    <a:pt x="3512842" y="3048898"/>
                    <a:pt x="3512842" y="2830193"/>
                  </a:cubicBezTo>
                  <a:cubicBezTo>
                    <a:pt x="3512842" y="2611488"/>
                    <a:pt x="3690137" y="2434193"/>
                    <a:pt x="3908842" y="2434193"/>
                  </a:cubicBezTo>
                  <a:close/>
                  <a:moveTo>
                    <a:pt x="1689571" y="2279448"/>
                  </a:moveTo>
                  <a:cubicBezTo>
                    <a:pt x="1848629" y="2279448"/>
                    <a:pt x="1977571" y="2408390"/>
                    <a:pt x="1977571" y="2567448"/>
                  </a:cubicBezTo>
                  <a:cubicBezTo>
                    <a:pt x="1977571" y="2726506"/>
                    <a:pt x="1848629" y="2855448"/>
                    <a:pt x="1689571" y="2855448"/>
                  </a:cubicBezTo>
                  <a:cubicBezTo>
                    <a:pt x="1530513" y="2855448"/>
                    <a:pt x="1401571" y="2726506"/>
                    <a:pt x="1401571" y="2567448"/>
                  </a:cubicBezTo>
                  <a:cubicBezTo>
                    <a:pt x="1401571" y="2408390"/>
                    <a:pt x="1530513" y="2279448"/>
                    <a:pt x="1689571" y="2279448"/>
                  </a:cubicBezTo>
                  <a:close/>
                  <a:moveTo>
                    <a:pt x="610564" y="2218637"/>
                  </a:moveTo>
                  <a:cubicBezTo>
                    <a:pt x="744769" y="2218637"/>
                    <a:pt x="853564" y="2327432"/>
                    <a:pt x="853564" y="2461637"/>
                  </a:cubicBezTo>
                  <a:cubicBezTo>
                    <a:pt x="853564" y="2595842"/>
                    <a:pt x="744769" y="2704637"/>
                    <a:pt x="610564" y="2704637"/>
                  </a:cubicBezTo>
                  <a:cubicBezTo>
                    <a:pt x="476359" y="2704637"/>
                    <a:pt x="367564" y="2595842"/>
                    <a:pt x="367564" y="2461637"/>
                  </a:cubicBezTo>
                  <a:cubicBezTo>
                    <a:pt x="367564" y="2327432"/>
                    <a:pt x="476359" y="2218637"/>
                    <a:pt x="610564" y="2218637"/>
                  </a:cubicBezTo>
                  <a:close/>
                  <a:moveTo>
                    <a:pt x="2950879" y="2057825"/>
                  </a:moveTo>
                  <a:cubicBezTo>
                    <a:pt x="3139760" y="2057825"/>
                    <a:pt x="3292879" y="2210944"/>
                    <a:pt x="3292879" y="2399825"/>
                  </a:cubicBezTo>
                  <a:cubicBezTo>
                    <a:pt x="3292879" y="2588706"/>
                    <a:pt x="3139760" y="2741825"/>
                    <a:pt x="2950879" y="2741825"/>
                  </a:cubicBezTo>
                  <a:cubicBezTo>
                    <a:pt x="2761998" y="2741825"/>
                    <a:pt x="2608879" y="2588706"/>
                    <a:pt x="2608879" y="2399825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lose/>
                  <a:moveTo>
                    <a:pt x="1198549" y="1736601"/>
                  </a:moveTo>
                  <a:cubicBezTo>
                    <a:pt x="1332754" y="1736601"/>
                    <a:pt x="1441549" y="1845396"/>
                    <a:pt x="1441549" y="1979601"/>
                  </a:cubicBezTo>
                  <a:cubicBezTo>
                    <a:pt x="1441549" y="2113806"/>
                    <a:pt x="1332754" y="2222601"/>
                    <a:pt x="1198549" y="2222601"/>
                  </a:cubicBezTo>
                  <a:cubicBezTo>
                    <a:pt x="1064344" y="2222601"/>
                    <a:pt x="955549" y="2113806"/>
                    <a:pt x="955549" y="1979601"/>
                  </a:cubicBezTo>
                  <a:cubicBezTo>
                    <a:pt x="955549" y="1845396"/>
                    <a:pt x="1064344" y="1736601"/>
                    <a:pt x="1198549" y="1736601"/>
                  </a:cubicBezTo>
                  <a:close/>
                  <a:moveTo>
                    <a:pt x="310114" y="1673214"/>
                  </a:moveTo>
                  <a:cubicBezTo>
                    <a:pt x="429408" y="1673214"/>
                    <a:pt x="526114" y="1769920"/>
                    <a:pt x="526114" y="1889214"/>
                  </a:cubicBezTo>
                  <a:cubicBezTo>
                    <a:pt x="526114" y="2008508"/>
                    <a:pt x="429408" y="2105214"/>
                    <a:pt x="310114" y="2105214"/>
                  </a:cubicBezTo>
                  <a:cubicBezTo>
                    <a:pt x="190820" y="2105214"/>
                    <a:pt x="94114" y="2008508"/>
                    <a:pt x="94114" y="1889214"/>
                  </a:cubicBezTo>
                  <a:cubicBezTo>
                    <a:pt x="94114" y="1769920"/>
                    <a:pt x="190820" y="1673214"/>
                    <a:pt x="310114" y="1673214"/>
                  </a:cubicBezTo>
                  <a:close/>
                  <a:moveTo>
                    <a:pt x="2228934" y="1570297"/>
                  </a:moveTo>
                  <a:cubicBezTo>
                    <a:pt x="2387992" y="1570297"/>
                    <a:pt x="2516934" y="1699239"/>
                    <a:pt x="2516934" y="1858297"/>
                  </a:cubicBezTo>
                  <a:cubicBezTo>
                    <a:pt x="2516934" y="2017355"/>
                    <a:pt x="2387992" y="2146297"/>
                    <a:pt x="2228934" y="2146297"/>
                  </a:cubicBezTo>
                  <a:cubicBezTo>
                    <a:pt x="2069876" y="2146297"/>
                    <a:pt x="1940934" y="2017355"/>
                    <a:pt x="1940934" y="1858297"/>
                  </a:cubicBezTo>
                  <a:cubicBezTo>
                    <a:pt x="1940934" y="1699239"/>
                    <a:pt x="2069876" y="1570297"/>
                    <a:pt x="2228934" y="1570297"/>
                  </a:cubicBezTo>
                  <a:close/>
                  <a:moveTo>
                    <a:pt x="909990" y="1194885"/>
                  </a:move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9"/>
                    <a:pt x="1029284" y="1626885"/>
                    <a:pt x="909990" y="1626885"/>
                  </a:cubicBezTo>
                  <a:cubicBezTo>
                    <a:pt x="790696" y="1626885"/>
                    <a:pt x="693990" y="1530179"/>
                    <a:pt x="693990" y="1410885"/>
                  </a:cubicBezTo>
                  <a:cubicBezTo>
                    <a:pt x="693990" y="1291591"/>
                    <a:pt x="790696" y="1194885"/>
                    <a:pt x="909990" y="1194885"/>
                  </a:cubicBezTo>
                  <a:close/>
                  <a:moveTo>
                    <a:pt x="180000" y="1172485"/>
                  </a:move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451896"/>
                    <a:pt x="279411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lose/>
                  <a:moveTo>
                    <a:pt x="1746809" y="1041808"/>
                  </a:moveTo>
                  <a:cubicBezTo>
                    <a:pt x="1881014" y="1041808"/>
                    <a:pt x="1989809" y="1150603"/>
                    <a:pt x="1989809" y="1284808"/>
                  </a:cubicBezTo>
                  <a:cubicBezTo>
                    <a:pt x="1989809" y="1419013"/>
                    <a:pt x="1881014" y="1527808"/>
                    <a:pt x="1746809" y="1527808"/>
                  </a:cubicBezTo>
                  <a:cubicBezTo>
                    <a:pt x="1612604" y="1527808"/>
                    <a:pt x="1503809" y="1419013"/>
                    <a:pt x="1503809" y="1284808"/>
                  </a:cubicBezTo>
                  <a:cubicBezTo>
                    <a:pt x="1503809" y="1150603"/>
                    <a:pt x="1612604" y="1041808"/>
                    <a:pt x="1746809" y="1041808"/>
                  </a:cubicBezTo>
                  <a:close/>
                  <a:moveTo>
                    <a:pt x="176543" y="717808"/>
                  </a:moveTo>
                  <a:cubicBezTo>
                    <a:pt x="266013" y="717808"/>
                    <a:pt x="338543" y="790338"/>
                    <a:pt x="338543" y="879808"/>
                  </a:cubicBezTo>
                  <a:cubicBezTo>
                    <a:pt x="338543" y="969278"/>
                    <a:pt x="266013" y="1041808"/>
                    <a:pt x="176543" y="1041808"/>
                  </a:cubicBezTo>
                  <a:cubicBezTo>
                    <a:pt x="87073" y="1041808"/>
                    <a:pt x="14543" y="969278"/>
                    <a:pt x="14543" y="879808"/>
                  </a:cubicBezTo>
                  <a:cubicBezTo>
                    <a:pt x="14543" y="790338"/>
                    <a:pt x="87073" y="717808"/>
                    <a:pt x="176543" y="717808"/>
                  </a:cubicBezTo>
                  <a:close/>
                  <a:moveTo>
                    <a:pt x="772973" y="703918"/>
                  </a:moveTo>
                  <a:cubicBezTo>
                    <a:pt x="872384" y="703918"/>
                    <a:pt x="952973" y="784507"/>
                    <a:pt x="952973" y="883918"/>
                  </a:cubicBezTo>
                  <a:cubicBezTo>
                    <a:pt x="952973" y="983329"/>
                    <a:pt x="872384" y="1063918"/>
                    <a:pt x="772973" y="1063918"/>
                  </a:cubicBezTo>
                  <a:cubicBezTo>
                    <a:pt x="673562" y="1063918"/>
                    <a:pt x="592973" y="983329"/>
                    <a:pt x="592973" y="883918"/>
                  </a:cubicBezTo>
                  <a:cubicBezTo>
                    <a:pt x="592973" y="784507"/>
                    <a:pt x="673562" y="703918"/>
                    <a:pt x="772973" y="703918"/>
                  </a:cubicBezTo>
                  <a:close/>
                  <a:moveTo>
                    <a:pt x="1456560" y="487918"/>
                  </a:moveTo>
                  <a:cubicBezTo>
                    <a:pt x="1575854" y="487918"/>
                    <a:pt x="1672560" y="584624"/>
                    <a:pt x="1672560" y="703918"/>
                  </a:cubicBezTo>
                  <a:cubicBezTo>
                    <a:pt x="1672560" y="823212"/>
                    <a:pt x="1575854" y="919918"/>
                    <a:pt x="1456560" y="919918"/>
                  </a:cubicBezTo>
                  <a:cubicBezTo>
                    <a:pt x="1337266" y="919918"/>
                    <a:pt x="1240560" y="823212"/>
                    <a:pt x="1240560" y="703918"/>
                  </a:cubicBezTo>
                  <a:cubicBezTo>
                    <a:pt x="1240560" y="584624"/>
                    <a:pt x="1337266" y="487918"/>
                    <a:pt x="1456560" y="487918"/>
                  </a:cubicBezTo>
                  <a:close/>
                  <a:moveTo>
                    <a:pt x="251366" y="366930"/>
                  </a:moveTo>
                  <a:cubicBezTo>
                    <a:pt x="330895" y="366930"/>
                    <a:pt x="395366" y="431401"/>
                    <a:pt x="395366" y="510930"/>
                  </a:cubicBezTo>
                  <a:cubicBezTo>
                    <a:pt x="395366" y="590459"/>
                    <a:pt x="330895" y="654930"/>
                    <a:pt x="251366" y="654930"/>
                  </a:cubicBezTo>
                  <a:cubicBezTo>
                    <a:pt x="171837" y="654930"/>
                    <a:pt x="107366" y="590459"/>
                    <a:pt x="107366" y="510930"/>
                  </a:cubicBezTo>
                  <a:cubicBezTo>
                    <a:pt x="107366" y="431401"/>
                    <a:pt x="171837" y="366930"/>
                    <a:pt x="251366" y="366930"/>
                  </a:cubicBezTo>
                  <a:close/>
                  <a:moveTo>
                    <a:pt x="755828" y="248560"/>
                  </a:moveTo>
                  <a:cubicBezTo>
                    <a:pt x="845298" y="248560"/>
                    <a:pt x="917828" y="321090"/>
                    <a:pt x="917828" y="410560"/>
                  </a:cubicBezTo>
                  <a:cubicBezTo>
                    <a:pt x="917828" y="500030"/>
                    <a:pt x="845298" y="572560"/>
                    <a:pt x="755828" y="572560"/>
                  </a:cubicBezTo>
                  <a:cubicBezTo>
                    <a:pt x="666358" y="572560"/>
                    <a:pt x="593828" y="500030"/>
                    <a:pt x="593828" y="410560"/>
                  </a:cubicBezTo>
                  <a:cubicBezTo>
                    <a:pt x="593828" y="321090"/>
                    <a:pt x="666358" y="248560"/>
                    <a:pt x="755828" y="248560"/>
                  </a:cubicBezTo>
                  <a:close/>
                  <a:moveTo>
                    <a:pt x="1320161" y="0"/>
                  </a:move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79411"/>
                    <a:pt x="1419572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자유형 144"/>
            <p:cNvSpPr>
              <a:spLocks noChangeAspect="1"/>
            </p:cNvSpPr>
            <p:nvPr/>
          </p:nvSpPr>
          <p:spPr>
            <a:xfrm rot="14400000">
              <a:off x="5276669" y="990118"/>
              <a:ext cx="4304842" cy="3442501"/>
            </a:xfrm>
            <a:custGeom>
              <a:avLst/>
              <a:gdLst>
                <a:gd name="connsiteX0" fmla="*/ 384049 w 4304842"/>
                <a:gd name="connsiteY0" fmla="*/ 566982 h 3442501"/>
                <a:gd name="connsiteX1" fmla="*/ 251365 w 4304842"/>
                <a:gd name="connsiteY1" fmla="*/ 654931 h 3442501"/>
                <a:gd name="connsiteX2" fmla="*/ 107365 w 4304842"/>
                <a:gd name="connsiteY2" fmla="*/ 510931 h 3442501"/>
                <a:gd name="connsiteX3" fmla="*/ 251365 w 4304842"/>
                <a:gd name="connsiteY3" fmla="*/ 366931 h 3442501"/>
                <a:gd name="connsiteX4" fmla="*/ 395365 w 4304842"/>
                <a:gd name="connsiteY4" fmla="*/ 510931 h 3442501"/>
                <a:gd name="connsiteX5" fmla="*/ 384049 w 4304842"/>
                <a:gd name="connsiteY5" fmla="*/ 566982 h 3442501"/>
                <a:gd name="connsiteX6" fmla="*/ 325811 w 4304842"/>
                <a:gd name="connsiteY6" fmla="*/ 942866 h 3442501"/>
                <a:gd name="connsiteX7" fmla="*/ 176542 w 4304842"/>
                <a:gd name="connsiteY7" fmla="*/ 1041808 h 3442501"/>
                <a:gd name="connsiteX8" fmla="*/ 14542 w 4304842"/>
                <a:gd name="connsiteY8" fmla="*/ 879809 h 3442501"/>
                <a:gd name="connsiteX9" fmla="*/ 176542 w 4304842"/>
                <a:gd name="connsiteY9" fmla="*/ 717809 h 3442501"/>
                <a:gd name="connsiteX10" fmla="*/ 338542 w 4304842"/>
                <a:gd name="connsiteY10" fmla="*/ 879808 h 3442501"/>
                <a:gd name="connsiteX11" fmla="*/ 325811 w 4304842"/>
                <a:gd name="connsiteY11" fmla="*/ 942866 h 3442501"/>
                <a:gd name="connsiteX12" fmla="*/ 345855 w 4304842"/>
                <a:gd name="connsiteY12" fmla="*/ 1422549 h 3442501"/>
                <a:gd name="connsiteX13" fmla="*/ 180000 w 4304842"/>
                <a:gd name="connsiteY13" fmla="*/ 1532485 h 3442501"/>
                <a:gd name="connsiteX14" fmla="*/ 0 w 4304842"/>
                <a:gd name="connsiteY14" fmla="*/ 1352485 h 3442501"/>
                <a:gd name="connsiteX15" fmla="*/ 180000 w 4304842"/>
                <a:gd name="connsiteY15" fmla="*/ 1172485 h 3442501"/>
                <a:gd name="connsiteX16" fmla="*/ 360000 w 4304842"/>
                <a:gd name="connsiteY16" fmla="*/ 1352485 h 3442501"/>
                <a:gd name="connsiteX17" fmla="*/ 345855 w 4304842"/>
                <a:gd name="connsiteY17" fmla="*/ 1422549 h 3442501"/>
                <a:gd name="connsiteX18" fmla="*/ 905096 w 4304842"/>
                <a:gd name="connsiteY18" fmla="*/ 473618 h 3442501"/>
                <a:gd name="connsiteX19" fmla="*/ 755828 w 4304842"/>
                <a:gd name="connsiteY19" fmla="*/ 572561 h 3442501"/>
                <a:gd name="connsiteX20" fmla="*/ 593828 w 4304842"/>
                <a:gd name="connsiteY20" fmla="*/ 410561 h 3442501"/>
                <a:gd name="connsiteX21" fmla="*/ 755827 w 4304842"/>
                <a:gd name="connsiteY21" fmla="*/ 248561 h 3442501"/>
                <a:gd name="connsiteX22" fmla="*/ 917827 w 4304842"/>
                <a:gd name="connsiteY22" fmla="*/ 410561 h 3442501"/>
                <a:gd name="connsiteX23" fmla="*/ 905096 w 4304842"/>
                <a:gd name="connsiteY23" fmla="*/ 473618 h 3442501"/>
                <a:gd name="connsiteX24" fmla="*/ 938828 w 4304842"/>
                <a:gd name="connsiteY24" fmla="*/ 953983 h 3442501"/>
                <a:gd name="connsiteX25" fmla="*/ 772974 w 4304842"/>
                <a:gd name="connsiteY25" fmla="*/ 1063919 h 3442501"/>
                <a:gd name="connsiteX26" fmla="*/ 592974 w 4304842"/>
                <a:gd name="connsiteY26" fmla="*/ 883919 h 3442501"/>
                <a:gd name="connsiteX27" fmla="*/ 772974 w 4304842"/>
                <a:gd name="connsiteY27" fmla="*/ 703919 h 3442501"/>
                <a:gd name="connsiteX28" fmla="*/ 952974 w 4304842"/>
                <a:gd name="connsiteY28" fmla="*/ 883919 h 3442501"/>
                <a:gd name="connsiteX29" fmla="*/ 938828 w 4304842"/>
                <a:gd name="connsiteY29" fmla="*/ 953983 h 3442501"/>
                <a:gd name="connsiteX30" fmla="*/ 1486016 w 4304842"/>
                <a:gd name="connsiteY30" fmla="*/ 250064 h 3442501"/>
                <a:gd name="connsiteX31" fmla="*/ 1320161 w 4304842"/>
                <a:gd name="connsiteY31" fmla="*/ 360000 h 3442501"/>
                <a:gd name="connsiteX32" fmla="*/ 1140161 w 4304842"/>
                <a:gd name="connsiteY32" fmla="*/ 180000 h 3442501"/>
                <a:gd name="connsiteX33" fmla="*/ 1320161 w 4304842"/>
                <a:gd name="connsiteY33" fmla="*/ 0 h 3442501"/>
                <a:gd name="connsiteX34" fmla="*/ 1500161 w 4304842"/>
                <a:gd name="connsiteY34" fmla="*/ 180000 h 3442501"/>
                <a:gd name="connsiteX35" fmla="*/ 1486016 w 4304842"/>
                <a:gd name="connsiteY35" fmla="*/ 250064 h 3442501"/>
                <a:gd name="connsiteX36" fmla="*/ 509140 w 4304842"/>
                <a:gd name="connsiteY36" fmla="*/ 1973292 h 3442501"/>
                <a:gd name="connsiteX37" fmla="*/ 310115 w 4304842"/>
                <a:gd name="connsiteY37" fmla="*/ 2105214 h 3442501"/>
                <a:gd name="connsiteX38" fmla="*/ 94114 w 4304842"/>
                <a:gd name="connsiteY38" fmla="*/ 1889214 h 3442501"/>
                <a:gd name="connsiteX39" fmla="*/ 310114 w 4304842"/>
                <a:gd name="connsiteY39" fmla="*/ 1673214 h 3442501"/>
                <a:gd name="connsiteX40" fmla="*/ 526114 w 4304842"/>
                <a:gd name="connsiteY40" fmla="*/ 1889214 h 3442501"/>
                <a:gd name="connsiteX41" fmla="*/ 509140 w 4304842"/>
                <a:gd name="connsiteY41" fmla="*/ 1973292 h 3442501"/>
                <a:gd name="connsiteX42" fmla="*/ 1109016 w 4304842"/>
                <a:gd name="connsiteY42" fmla="*/ 1494964 h 3442501"/>
                <a:gd name="connsiteX43" fmla="*/ 909990 w 4304842"/>
                <a:gd name="connsiteY43" fmla="*/ 1626887 h 3442501"/>
                <a:gd name="connsiteX44" fmla="*/ 693990 w 4304842"/>
                <a:gd name="connsiteY44" fmla="*/ 1410887 h 3442501"/>
                <a:gd name="connsiteX45" fmla="*/ 909991 w 4304842"/>
                <a:gd name="connsiteY45" fmla="*/ 1194887 h 3442501"/>
                <a:gd name="connsiteX46" fmla="*/ 1125991 w 4304842"/>
                <a:gd name="connsiteY46" fmla="*/ 1410887 h 3442501"/>
                <a:gd name="connsiteX47" fmla="*/ 1109016 w 4304842"/>
                <a:gd name="connsiteY47" fmla="*/ 1494964 h 3442501"/>
                <a:gd name="connsiteX48" fmla="*/ 1655586 w 4304842"/>
                <a:gd name="connsiteY48" fmla="*/ 787996 h 3442501"/>
                <a:gd name="connsiteX49" fmla="*/ 1456560 w 4304842"/>
                <a:gd name="connsiteY49" fmla="*/ 919919 h 3442501"/>
                <a:gd name="connsiteX50" fmla="*/ 1240560 w 4304842"/>
                <a:gd name="connsiteY50" fmla="*/ 703919 h 3442501"/>
                <a:gd name="connsiteX51" fmla="*/ 1456560 w 4304842"/>
                <a:gd name="connsiteY51" fmla="*/ 487919 h 3442501"/>
                <a:gd name="connsiteX52" fmla="*/ 1672560 w 4304842"/>
                <a:gd name="connsiteY52" fmla="*/ 703919 h 3442501"/>
                <a:gd name="connsiteX53" fmla="*/ 1655586 w 4304842"/>
                <a:gd name="connsiteY53" fmla="*/ 787996 h 3442501"/>
                <a:gd name="connsiteX54" fmla="*/ 834469 w 4304842"/>
                <a:gd name="connsiteY54" fmla="*/ 2556224 h 3442501"/>
                <a:gd name="connsiteX55" fmla="*/ 610565 w 4304842"/>
                <a:gd name="connsiteY55" fmla="*/ 2704638 h 3442501"/>
                <a:gd name="connsiteX56" fmla="*/ 367564 w 4304842"/>
                <a:gd name="connsiteY56" fmla="*/ 2461638 h 3442501"/>
                <a:gd name="connsiteX57" fmla="*/ 610564 w 4304842"/>
                <a:gd name="connsiteY57" fmla="*/ 2218638 h 3442501"/>
                <a:gd name="connsiteX58" fmla="*/ 853565 w 4304842"/>
                <a:gd name="connsiteY58" fmla="*/ 2461638 h 3442501"/>
                <a:gd name="connsiteX59" fmla="*/ 834469 w 4304842"/>
                <a:gd name="connsiteY59" fmla="*/ 2556224 h 3442501"/>
                <a:gd name="connsiteX60" fmla="*/ 1422454 w 4304842"/>
                <a:gd name="connsiteY60" fmla="*/ 2074188 h 3442501"/>
                <a:gd name="connsiteX61" fmla="*/ 1198550 w 4304842"/>
                <a:gd name="connsiteY61" fmla="*/ 2222601 h 3442501"/>
                <a:gd name="connsiteX62" fmla="*/ 955550 w 4304842"/>
                <a:gd name="connsiteY62" fmla="*/ 1979602 h 3442501"/>
                <a:gd name="connsiteX63" fmla="*/ 1198550 w 4304842"/>
                <a:gd name="connsiteY63" fmla="*/ 1736602 h 3442501"/>
                <a:gd name="connsiteX64" fmla="*/ 1441550 w 4304842"/>
                <a:gd name="connsiteY64" fmla="*/ 1979602 h 3442501"/>
                <a:gd name="connsiteX65" fmla="*/ 1422454 w 4304842"/>
                <a:gd name="connsiteY65" fmla="*/ 2074188 h 3442501"/>
                <a:gd name="connsiteX66" fmla="*/ 1970713 w 4304842"/>
                <a:gd name="connsiteY66" fmla="*/ 1379395 h 3442501"/>
                <a:gd name="connsiteX67" fmla="*/ 1746809 w 4304842"/>
                <a:gd name="connsiteY67" fmla="*/ 1527808 h 3442501"/>
                <a:gd name="connsiteX68" fmla="*/ 1503809 w 4304842"/>
                <a:gd name="connsiteY68" fmla="*/ 1284809 h 3442501"/>
                <a:gd name="connsiteX69" fmla="*/ 1746809 w 4304842"/>
                <a:gd name="connsiteY69" fmla="*/ 1041809 h 3442501"/>
                <a:gd name="connsiteX70" fmla="*/ 1989809 w 4304842"/>
                <a:gd name="connsiteY70" fmla="*/ 1284809 h 3442501"/>
                <a:gd name="connsiteX71" fmla="*/ 1970713 w 4304842"/>
                <a:gd name="connsiteY71" fmla="*/ 1379395 h 3442501"/>
                <a:gd name="connsiteX72" fmla="*/ 1336713 w 4304842"/>
                <a:gd name="connsiteY72" fmla="*/ 3207524 h 3442501"/>
                <a:gd name="connsiteX73" fmla="*/ 1097899 w 4304842"/>
                <a:gd name="connsiteY73" fmla="*/ 3334500 h 3442501"/>
                <a:gd name="connsiteX74" fmla="*/ 809899 w 4304842"/>
                <a:gd name="connsiteY74" fmla="*/ 3046500 h 3442501"/>
                <a:gd name="connsiteX75" fmla="*/ 1097898 w 4304842"/>
                <a:gd name="connsiteY75" fmla="*/ 2758501 h 3442501"/>
                <a:gd name="connsiteX76" fmla="*/ 1385898 w 4304842"/>
                <a:gd name="connsiteY76" fmla="*/ 3046500 h 3442501"/>
                <a:gd name="connsiteX77" fmla="*/ 1336713 w 4304842"/>
                <a:gd name="connsiteY77" fmla="*/ 3207524 h 3442501"/>
                <a:gd name="connsiteX78" fmla="*/ 1954939 w 4304842"/>
                <a:gd name="connsiteY78" fmla="*/ 2679552 h 3442501"/>
                <a:gd name="connsiteX79" fmla="*/ 1689572 w 4304842"/>
                <a:gd name="connsiteY79" fmla="*/ 2855449 h 3442501"/>
                <a:gd name="connsiteX80" fmla="*/ 1401571 w 4304842"/>
                <a:gd name="connsiteY80" fmla="*/ 2567449 h 3442501"/>
                <a:gd name="connsiteX81" fmla="*/ 1689571 w 4304842"/>
                <a:gd name="connsiteY81" fmla="*/ 2279449 h 3442501"/>
                <a:gd name="connsiteX82" fmla="*/ 1977571 w 4304842"/>
                <a:gd name="connsiteY82" fmla="*/ 2567449 h 3442501"/>
                <a:gd name="connsiteX83" fmla="*/ 1954939 w 4304842"/>
                <a:gd name="connsiteY83" fmla="*/ 2679552 h 3442501"/>
                <a:gd name="connsiteX84" fmla="*/ 2494303 w 4304842"/>
                <a:gd name="connsiteY84" fmla="*/ 1970400 h 3442501"/>
                <a:gd name="connsiteX85" fmla="*/ 2228935 w 4304842"/>
                <a:gd name="connsiteY85" fmla="*/ 2146298 h 3442501"/>
                <a:gd name="connsiteX86" fmla="*/ 1940935 w 4304842"/>
                <a:gd name="connsiteY86" fmla="*/ 1858298 h 3442501"/>
                <a:gd name="connsiteX87" fmla="*/ 2228935 w 4304842"/>
                <a:gd name="connsiteY87" fmla="*/ 1570297 h 3442501"/>
                <a:gd name="connsiteX88" fmla="*/ 2516935 w 4304842"/>
                <a:gd name="connsiteY88" fmla="*/ 1858298 h 3442501"/>
                <a:gd name="connsiteX89" fmla="*/ 2494303 w 4304842"/>
                <a:gd name="connsiteY89" fmla="*/ 1970400 h 3442501"/>
                <a:gd name="connsiteX90" fmla="*/ 2681065 w 4304842"/>
                <a:gd name="connsiteY90" fmla="*/ 3291717 h 3442501"/>
                <a:gd name="connsiteX91" fmla="*/ 2397474 w 4304842"/>
                <a:gd name="connsiteY91" fmla="*/ 3442501 h 3442501"/>
                <a:gd name="connsiteX92" fmla="*/ 2055474 w 4304842"/>
                <a:gd name="connsiteY92" fmla="*/ 3100501 h 3442501"/>
                <a:gd name="connsiteX93" fmla="*/ 2397474 w 4304842"/>
                <a:gd name="connsiteY93" fmla="*/ 2758501 h 3442501"/>
                <a:gd name="connsiteX94" fmla="*/ 2739474 w 4304842"/>
                <a:gd name="connsiteY94" fmla="*/ 3100501 h 3442501"/>
                <a:gd name="connsiteX95" fmla="*/ 2681065 w 4304842"/>
                <a:gd name="connsiteY95" fmla="*/ 3291717 h 3442501"/>
                <a:gd name="connsiteX96" fmla="*/ 3234471 w 4304842"/>
                <a:gd name="connsiteY96" fmla="*/ 2591040 h 3442501"/>
                <a:gd name="connsiteX97" fmla="*/ 2950879 w 4304842"/>
                <a:gd name="connsiteY97" fmla="*/ 2741824 h 3442501"/>
                <a:gd name="connsiteX98" fmla="*/ 2608879 w 4304842"/>
                <a:gd name="connsiteY98" fmla="*/ 2399824 h 3442501"/>
                <a:gd name="connsiteX99" fmla="*/ 2950879 w 4304842"/>
                <a:gd name="connsiteY99" fmla="*/ 2057825 h 3442501"/>
                <a:gd name="connsiteX100" fmla="*/ 3292879 w 4304842"/>
                <a:gd name="connsiteY100" fmla="*/ 2399824 h 3442501"/>
                <a:gd name="connsiteX101" fmla="*/ 3234471 w 4304842"/>
                <a:gd name="connsiteY101" fmla="*/ 2591040 h 3442501"/>
                <a:gd name="connsiteX102" fmla="*/ 4237212 w 4304842"/>
                <a:gd name="connsiteY102" fmla="*/ 3051601 h 3442501"/>
                <a:gd name="connsiteX103" fmla="*/ 3908842 w 4304842"/>
                <a:gd name="connsiteY103" fmla="*/ 3226194 h 3442501"/>
                <a:gd name="connsiteX104" fmla="*/ 3512842 w 4304842"/>
                <a:gd name="connsiteY104" fmla="*/ 2830193 h 3442501"/>
                <a:gd name="connsiteX105" fmla="*/ 3908842 w 4304842"/>
                <a:gd name="connsiteY105" fmla="*/ 2434193 h 3442501"/>
                <a:gd name="connsiteX106" fmla="*/ 4304842 w 4304842"/>
                <a:gd name="connsiteY106" fmla="*/ 2830194 h 3442501"/>
                <a:gd name="connsiteX107" fmla="*/ 4237212 w 4304842"/>
                <a:gd name="connsiteY107" fmla="*/ 3051601 h 344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2" h="3442501">
                  <a:moveTo>
                    <a:pt x="384049" y="566982"/>
                  </a:moveTo>
                  <a:cubicBezTo>
                    <a:pt x="362188" y="618666"/>
                    <a:pt x="311012" y="654931"/>
                    <a:pt x="251365" y="654931"/>
                  </a:cubicBezTo>
                  <a:cubicBezTo>
                    <a:pt x="171837" y="654931"/>
                    <a:pt x="107366" y="590460"/>
                    <a:pt x="107365" y="510931"/>
                  </a:cubicBezTo>
                  <a:cubicBezTo>
                    <a:pt x="107365" y="431402"/>
                    <a:pt x="171836" y="366931"/>
                    <a:pt x="251365" y="366931"/>
                  </a:cubicBezTo>
                  <a:cubicBezTo>
                    <a:pt x="330894" y="366931"/>
                    <a:pt x="395365" y="431402"/>
                    <a:pt x="395365" y="510931"/>
                  </a:cubicBezTo>
                  <a:cubicBezTo>
                    <a:pt x="395365" y="530813"/>
                    <a:pt x="391336" y="549754"/>
                    <a:pt x="384049" y="566982"/>
                  </a:cubicBezTo>
                  <a:close/>
                  <a:moveTo>
                    <a:pt x="325811" y="942866"/>
                  </a:moveTo>
                  <a:cubicBezTo>
                    <a:pt x="301218" y="1001011"/>
                    <a:pt x="243645" y="1041809"/>
                    <a:pt x="176542" y="1041808"/>
                  </a:cubicBezTo>
                  <a:cubicBezTo>
                    <a:pt x="87072" y="1041808"/>
                    <a:pt x="14542" y="969279"/>
                    <a:pt x="14542" y="879809"/>
                  </a:cubicBezTo>
                  <a:cubicBezTo>
                    <a:pt x="14542" y="790338"/>
                    <a:pt x="87072" y="717808"/>
                    <a:pt x="176542" y="717809"/>
                  </a:cubicBezTo>
                  <a:cubicBezTo>
                    <a:pt x="266012" y="717809"/>
                    <a:pt x="338542" y="790338"/>
                    <a:pt x="338542" y="879808"/>
                  </a:cubicBezTo>
                  <a:cubicBezTo>
                    <a:pt x="338542" y="902176"/>
                    <a:pt x="334009" y="923485"/>
                    <a:pt x="325811" y="942866"/>
                  </a:cubicBezTo>
                  <a:close/>
                  <a:moveTo>
                    <a:pt x="345855" y="1422549"/>
                  </a:moveTo>
                  <a:cubicBezTo>
                    <a:pt x="318529" y="1487154"/>
                    <a:pt x="254558" y="1532485"/>
                    <a:pt x="180000" y="1532485"/>
                  </a:cubicBezTo>
                  <a:cubicBezTo>
                    <a:pt x="80589" y="1532485"/>
                    <a:pt x="0" y="1451896"/>
                    <a:pt x="0" y="1352485"/>
                  </a:cubicBezTo>
                  <a:cubicBezTo>
                    <a:pt x="0" y="1253074"/>
                    <a:pt x="80589" y="1172485"/>
                    <a:pt x="180000" y="1172485"/>
                  </a:cubicBezTo>
                  <a:cubicBezTo>
                    <a:pt x="279411" y="1172485"/>
                    <a:pt x="360000" y="1253074"/>
                    <a:pt x="360000" y="1352485"/>
                  </a:cubicBezTo>
                  <a:cubicBezTo>
                    <a:pt x="360000" y="1377338"/>
                    <a:pt x="354963" y="1401014"/>
                    <a:pt x="345855" y="1422549"/>
                  </a:cubicBezTo>
                  <a:close/>
                  <a:moveTo>
                    <a:pt x="905096" y="473618"/>
                  </a:moveTo>
                  <a:cubicBezTo>
                    <a:pt x="880503" y="531763"/>
                    <a:pt x="822930" y="572561"/>
                    <a:pt x="755828" y="572561"/>
                  </a:cubicBezTo>
                  <a:cubicBezTo>
                    <a:pt x="666357" y="572561"/>
                    <a:pt x="593827" y="500031"/>
                    <a:pt x="593828" y="410561"/>
                  </a:cubicBezTo>
                  <a:cubicBezTo>
                    <a:pt x="593828" y="321091"/>
                    <a:pt x="666357" y="248561"/>
                    <a:pt x="755827" y="248561"/>
                  </a:cubicBezTo>
                  <a:cubicBezTo>
                    <a:pt x="845298" y="248561"/>
                    <a:pt x="917827" y="321091"/>
                    <a:pt x="917827" y="410561"/>
                  </a:cubicBezTo>
                  <a:cubicBezTo>
                    <a:pt x="917827" y="432929"/>
                    <a:pt x="913294" y="454237"/>
                    <a:pt x="905096" y="473618"/>
                  </a:cubicBezTo>
                  <a:close/>
                  <a:moveTo>
                    <a:pt x="938828" y="953983"/>
                  </a:moveTo>
                  <a:cubicBezTo>
                    <a:pt x="911503" y="1018588"/>
                    <a:pt x="847532" y="1063919"/>
                    <a:pt x="772974" y="1063919"/>
                  </a:cubicBezTo>
                  <a:cubicBezTo>
                    <a:pt x="673563" y="1063919"/>
                    <a:pt x="592974" y="983330"/>
                    <a:pt x="592974" y="883919"/>
                  </a:cubicBezTo>
                  <a:cubicBezTo>
                    <a:pt x="592974" y="784508"/>
                    <a:pt x="673563" y="703919"/>
                    <a:pt x="772974" y="703919"/>
                  </a:cubicBezTo>
                  <a:cubicBezTo>
                    <a:pt x="872385" y="703919"/>
                    <a:pt x="952974" y="784508"/>
                    <a:pt x="952974" y="883919"/>
                  </a:cubicBezTo>
                  <a:cubicBezTo>
                    <a:pt x="952973" y="908771"/>
                    <a:pt x="947937" y="932448"/>
                    <a:pt x="938828" y="953983"/>
                  </a:cubicBezTo>
                  <a:close/>
                  <a:moveTo>
                    <a:pt x="1486016" y="250064"/>
                  </a:moveTo>
                  <a:cubicBezTo>
                    <a:pt x="1458690" y="314669"/>
                    <a:pt x="1394719" y="360000"/>
                    <a:pt x="1320161" y="360000"/>
                  </a:cubicBezTo>
                  <a:cubicBezTo>
                    <a:pt x="1220750" y="360000"/>
                    <a:pt x="1140161" y="279411"/>
                    <a:pt x="1140161" y="180000"/>
                  </a:cubicBezTo>
                  <a:cubicBezTo>
                    <a:pt x="1140161" y="80589"/>
                    <a:pt x="1220750" y="0"/>
                    <a:pt x="1320161" y="0"/>
                  </a:cubicBezTo>
                  <a:cubicBezTo>
                    <a:pt x="1419572" y="0"/>
                    <a:pt x="1500161" y="80589"/>
                    <a:pt x="1500161" y="180000"/>
                  </a:cubicBezTo>
                  <a:cubicBezTo>
                    <a:pt x="1500161" y="204853"/>
                    <a:pt x="1495124" y="228530"/>
                    <a:pt x="1486016" y="250064"/>
                  </a:cubicBezTo>
                  <a:close/>
                  <a:moveTo>
                    <a:pt x="509140" y="1973292"/>
                  </a:moveTo>
                  <a:cubicBezTo>
                    <a:pt x="476350" y="2050818"/>
                    <a:pt x="399585" y="2105214"/>
                    <a:pt x="310115" y="2105214"/>
                  </a:cubicBezTo>
                  <a:cubicBezTo>
                    <a:pt x="190821" y="2105214"/>
                    <a:pt x="94114" y="2008509"/>
                    <a:pt x="94114" y="1889214"/>
                  </a:cubicBezTo>
                  <a:cubicBezTo>
                    <a:pt x="94115" y="1769920"/>
                    <a:pt x="190821" y="1673214"/>
                    <a:pt x="310114" y="1673214"/>
                  </a:cubicBezTo>
                  <a:cubicBezTo>
                    <a:pt x="429408" y="1673214"/>
                    <a:pt x="526114" y="1769921"/>
                    <a:pt x="526114" y="1889214"/>
                  </a:cubicBezTo>
                  <a:cubicBezTo>
                    <a:pt x="526114" y="1919038"/>
                    <a:pt x="520070" y="1947449"/>
                    <a:pt x="509140" y="1973292"/>
                  </a:cubicBezTo>
                  <a:close/>
                  <a:moveTo>
                    <a:pt x="1109016" y="1494964"/>
                  </a:moveTo>
                  <a:cubicBezTo>
                    <a:pt x="1076226" y="1572490"/>
                    <a:pt x="999461" y="1626887"/>
                    <a:pt x="909990" y="1626887"/>
                  </a:cubicBezTo>
                  <a:cubicBezTo>
                    <a:pt x="790696" y="1626887"/>
                    <a:pt x="693991" y="1530181"/>
                    <a:pt x="693990" y="1410887"/>
                  </a:cubicBezTo>
                  <a:cubicBezTo>
                    <a:pt x="693990" y="1291593"/>
                    <a:pt x="790696" y="1194887"/>
                    <a:pt x="909991" y="1194887"/>
                  </a:cubicBezTo>
                  <a:cubicBezTo>
                    <a:pt x="1029285" y="1194887"/>
                    <a:pt x="1125990" y="1291593"/>
                    <a:pt x="1125991" y="1410887"/>
                  </a:cubicBezTo>
                  <a:cubicBezTo>
                    <a:pt x="1125990" y="1440710"/>
                    <a:pt x="1119946" y="1469122"/>
                    <a:pt x="1109016" y="1494964"/>
                  </a:cubicBezTo>
                  <a:close/>
                  <a:moveTo>
                    <a:pt x="1655586" y="787996"/>
                  </a:moveTo>
                  <a:cubicBezTo>
                    <a:pt x="1622795" y="865521"/>
                    <a:pt x="1546030" y="919919"/>
                    <a:pt x="1456560" y="919919"/>
                  </a:cubicBezTo>
                  <a:cubicBezTo>
                    <a:pt x="1337266" y="919919"/>
                    <a:pt x="1240560" y="823212"/>
                    <a:pt x="1240560" y="703919"/>
                  </a:cubicBezTo>
                  <a:cubicBezTo>
                    <a:pt x="1240560" y="584625"/>
                    <a:pt x="1337266" y="487919"/>
                    <a:pt x="1456560" y="487919"/>
                  </a:cubicBezTo>
                  <a:cubicBezTo>
                    <a:pt x="1575854" y="487919"/>
                    <a:pt x="1672560" y="584625"/>
                    <a:pt x="1672560" y="703919"/>
                  </a:cubicBezTo>
                  <a:cubicBezTo>
                    <a:pt x="1672560" y="733742"/>
                    <a:pt x="1666516" y="762154"/>
                    <a:pt x="1655586" y="787996"/>
                  </a:cubicBezTo>
                  <a:close/>
                  <a:moveTo>
                    <a:pt x="834469" y="2556224"/>
                  </a:moveTo>
                  <a:cubicBezTo>
                    <a:pt x="797579" y="2643441"/>
                    <a:pt x="711218" y="2704638"/>
                    <a:pt x="610565" y="2704638"/>
                  </a:cubicBezTo>
                  <a:cubicBezTo>
                    <a:pt x="476359" y="2704638"/>
                    <a:pt x="367564" y="2595843"/>
                    <a:pt x="367564" y="2461638"/>
                  </a:cubicBezTo>
                  <a:cubicBezTo>
                    <a:pt x="367565" y="2327433"/>
                    <a:pt x="476360" y="2218637"/>
                    <a:pt x="610564" y="2218638"/>
                  </a:cubicBezTo>
                  <a:cubicBezTo>
                    <a:pt x="744770" y="2218637"/>
                    <a:pt x="853565" y="2327433"/>
                    <a:pt x="853565" y="2461638"/>
                  </a:cubicBezTo>
                  <a:cubicBezTo>
                    <a:pt x="853565" y="2495189"/>
                    <a:pt x="846765" y="2527152"/>
                    <a:pt x="834469" y="2556224"/>
                  </a:cubicBezTo>
                  <a:close/>
                  <a:moveTo>
                    <a:pt x="1422454" y="2074188"/>
                  </a:moveTo>
                  <a:cubicBezTo>
                    <a:pt x="1385564" y="2161404"/>
                    <a:pt x="1299204" y="2222601"/>
                    <a:pt x="1198550" y="2222601"/>
                  </a:cubicBezTo>
                  <a:cubicBezTo>
                    <a:pt x="1064344" y="2222602"/>
                    <a:pt x="955550" y="2113807"/>
                    <a:pt x="955550" y="1979602"/>
                  </a:cubicBezTo>
                  <a:cubicBezTo>
                    <a:pt x="955550" y="1845396"/>
                    <a:pt x="1064344" y="1736602"/>
                    <a:pt x="1198550" y="1736602"/>
                  </a:cubicBezTo>
                  <a:cubicBezTo>
                    <a:pt x="1332755" y="1736602"/>
                    <a:pt x="1441550" y="1845397"/>
                    <a:pt x="1441550" y="1979602"/>
                  </a:cubicBezTo>
                  <a:cubicBezTo>
                    <a:pt x="1441550" y="2013153"/>
                    <a:pt x="1434750" y="2045116"/>
                    <a:pt x="1422454" y="2074188"/>
                  </a:cubicBezTo>
                  <a:close/>
                  <a:moveTo>
                    <a:pt x="1970713" y="1379395"/>
                  </a:moveTo>
                  <a:cubicBezTo>
                    <a:pt x="1933824" y="1466611"/>
                    <a:pt x="1847463" y="1527808"/>
                    <a:pt x="1746809" y="1527808"/>
                  </a:cubicBezTo>
                  <a:cubicBezTo>
                    <a:pt x="1612604" y="1527808"/>
                    <a:pt x="1503809" y="1419014"/>
                    <a:pt x="1503809" y="1284809"/>
                  </a:cubicBezTo>
                  <a:cubicBezTo>
                    <a:pt x="1503809" y="1150603"/>
                    <a:pt x="1612604" y="1041809"/>
                    <a:pt x="1746809" y="1041809"/>
                  </a:cubicBezTo>
                  <a:cubicBezTo>
                    <a:pt x="1881014" y="1041809"/>
                    <a:pt x="1989809" y="1150604"/>
                    <a:pt x="1989809" y="1284809"/>
                  </a:cubicBezTo>
                  <a:cubicBezTo>
                    <a:pt x="1989809" y="1318360"/>
                    <a:pt x="1983009" y="1350323"/>
                    <a:pt x="1970713" y="1379395"/>
                  </a:cubicBezTo>
                  <a:close/>
                  <a:moveTo>
                    <a:pt x="1336713" y="3207524"/>
                  </a:moveTo>
                  <a:cubicBezTo>
                    <a:pt x="1284957" y="3284132"/>
                    <a:pt x="1197310" y="3334500"/>
                    <a:pt x="1097899" y="3334500"/>
                  </a:cubicBezTo>
                  <a:cubicBezTo>
                    <a:pt x="938841" y="3334500"/>
                    <a:pt x="809899" y="3205558"/>
                    <a:pt x="809899" y="3046500"/>
                  </a:cubicBezTo>
                  <a:cubicBezTo>
                    <a:pt x="809898" y="2887443"/>
                    <a:pt x="938840" y="2758501"/>
                    <a:pt x="1097898" y="2758501"/>
                  </a:cubicBezTo>
                  <a:cubicBezTo>
                    <a:pt x="1256956" y="2758501"/>
                    <a:pt x="1385898" y="2887443"/>
                    <a:pt x="1385898" y="3046500"/>
                  </a:cubicBezTo>
                  <a:cubicBezTo>
                    <a:pt x="1385898" y="3106147"/>
                    <a:pt x="1367766" y="3161559"/>
                    <a:pt x="1336713" y="3207524"/>
                  </a:cubicBezTo>
                  <a:close/>
                  <a:moveTo>
                    <a:pt x="1954939" y="2679552"/>
                  </a:moveTo>
                  <a:cubicBezTo>
                    <a:pt x="1911218" y="2782919"/>
                    <a:pt x="1808865" y="2855449"/>
                    <a:pt x="1689572" y="2855449"/>
                  </a:cubicBezTo>
                  <a:cubicBezTo>
                    <a:pt x="1530514" y="2855449"/>
                    <a:pt x="1401572" y="2726507"/>
                    <a:pt x="1401571" y="2567449"/>
                  </a:cubicBezTo>
                  <a:cubicBezTo>
                    <a:pt x="1401571" y="2408391"/>
                    <a:pt x="1530513" y="2279449"/>
                    <a:pt x="1689571" y="2279449"/>
                  </a:cubicBezTo>
                  <a:cubicBezTo>
                    <a:pt x="1848629" y="2279449"/>
                    <a:pt x="1977571" y="2408391"/>
                    <a:pt x="1977571" y="2567449"/>
                  </a:cubicBezTo>
                  <a:cubicBezTo>
                    <a:pt x="1977571" y="2607213"/>
                    <a:pt x="1969513" y="2645096"/>
                    <a:pt x="1954939" y="2679552"/>
                  </a:cubicBezTo>
                  <a:close/>
                  <a:moveTo>
                    <a:pt x="2494303" y="1970400"/>
                  </a:moveTo>
                  <a:cubicBezTo>
                    <a:pt x="2450582" y="2073768"/>
                    <a:pt x="2348228" y="2146298"/>
                    <a:pt x="2228935" y="2146298"/>
                  </a:cubicBezTo>
                  <a:cubicBezTo>
                    <a:pt x="2069877" y="2146298"/>
                    <a:pt x="1940935" y="2017356"/>
                    <a:pt x="1940935" y="1858298"/>
                  </a:cubicBezTo>
                  <a:cubicBezTo>
                    <a:pt x="1940935" y="1699239"/>
                    <a:pt x="2069877" y="1570297"/>
                    <a:pt x="2228935" y="1570297"/>
                  </a:cubicBezTo>
                  <a:cubicBezTo>
                    <a:pt x="2387993" y="1570297"/>
                    <a:pt x="2516935" y="1699239"/>
                    <a:pt x="2516935" y="1858298"/>
                  </a:cubicBezTo>
                  <a:cubicBezTo>
                    <a:pt x="2516935" y="1898062"/>
                    <a:pt x="2508876" y="1935944"/>
                    <a:pt x="2494303" y="1970400"/>
                  </a:cubicBezTo>
                  <a:close/>
                  <a:moveTo>
                    <a:pt x="2681065" y="3291717"/>
                  </a:moveTo>
                  <a:cubicBezTo>
                    <a:pt x="2619605" y="3382688"/>
                    <a:pt x="2515525" y="3442500"/>
                    <a:pt x="2397474" y="3442501"/>
                  </a:cubicBezTo>
                  <a:cubicBezTo>
                    <a:pt x="2208593" y="3442501"/>
                    <a:pt x="2055474" y="3289382"/>
                    <a:pt x="2055474" y="3100501"/>
                  </a:cubicBezTo>
                  <a:cubicBezTo>
                    <a:pt x="2055475" y="2911620"/>
                    <a:pt x="2208593" y="2758501"/>
                    <a:pt x="2397474" y="2758501"/>
                  </a:cubicBezTo>
                  <a:cubicBezTo>
                    <a:pt x="2586355" y="2758501"/>
                    <a:pt x="2739474" y="2911620"/>
                    <a:pt x="2739474" y="3100501"/>
                  </a:cubicBezTo>
                  <a:cubicBezTo>
                    <a:pt x="2739474" y="3171331"/>
                    <a:pt x="2717941" y="3237133"/>
                    <a:pt x="2681065" y="3291717"/>
                  </a:cubicBezTo>
                  <a:close/>
                  <a:moveTo>
                    <a:pt x="3234471" y="2591040"/>
                  </a:moveTo>
                  <a:cubicBezTo>
                    <a:pt x="3173011" y="2682012"/>
                    <a:pt x="3068930" y="2741824"/>
                    <a:pt x="2950879" y="2741824"/>
                  </a:cubicBezTo>
                  <a:cubicBezTo>
                    <a:pt x="2761998" y="2741824"/>
                    <a:pt x="2608879" y="2588705"/>
                    <a:pt x="2608879" y="2399824"/>
                  </a:cubicBezTo>
                  <a:cubicBezTo>
                    <a:pt x="2608879" y="2210944"/>
                    <a:pt x="2761998" y="2057825"/>
                    <a:pt x="2950879" y="2057825"/>
                  </a:cubicBezTo>
                  <a:cubicBezTo>
                    <a:pt x="3139760" y="2057825"/>
                    <a:pt x="3292879" y="2210944"/>
                    <a:pt x="3292879" y="2399824"/>
                  </a:cubicBezTo>
                  <a:cubicBezTo>
                    <a:pt x="3292879" y="2470655"/>
                    <a:pt x="3271347" y="2536456"/>
                    <a:pt x="3234471" y="2591040"/>
                  </a:cubicBezTo>
                  <a:close/>
                  <a:moveTo>
                    <a:pt x="4237212" y="3051601"/>
                  </a:moveTo>
                  <a:cubicBezTo>
                    <a:pt x="4166048" y="3156938"/>
                    <a:pt x="4045533" y="3226193"/>
                    <a:pt x="3908842" y="3226194"/>
                  </a:cubicBezTo>
                  <a:cubicBezTo>
                    <a:pt x="3690137" y="3226194"/>
                    <a:pt x="3512842" y="3048899"/>
                    <a:pt x="3512842" y="2830193"/>
                  </a:cubicBezTo>
                  <a:cubicBezTo>
                    <a:pt x="3512842" y="2611489"/>
                    <a:pt x="3690137" y="2434194"/>
                    <a:pt x="3908842" y="2434193"/>
                  </a:cubicBezTo>
                  <a:cubicBezTo>
                    <a:pt x="4127547" y="2434194"/>
                    <a:pt x="4304842" y="2611489"/>
                    <a:pt x="4304842" y="2830194"/>
                  </a:cubicBezTo>
                  <a:cubicBezTo>
                    <a:pt x="4304842" y="2912208"/>
                    <a:pt x="4279910" y="2988399"/>
                    <a:pt x="4237212" y="30516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자유형 145"/>
            <p:cNvSpPr>
              <a:spLocks noChangeAspect="1"/>
            </p:cNvSpPr>
            <p:nvPr/>
          </p:nvSpPr>
          <p:spPr>
            <a:xfrm rot="7196901">
              <a:off x="2592315" y="1123467"/>
              <a:ext cx="4304841" cy="3442500"/>
            </a:xfrm>
            <a:custGeom>
              <a:avLst/>
              <a:gdLst>
                <a:gd name="connsiteX0" fmla="*/ 3580471 w 4304841"/>
                <a:gd name="connsiteY0" fmla="*/ 3051600 h 3442500"/>
                <a:gd name="connsiteX1" fmla="*/ 3512841 w 4304841"/>
                <a:gd name="connsiteY1" fmla="*/ 2830193 h 3442500"/>
                <a:gd name="connsiteX2" fmla="*/ 3908841 w 4304841"/>
                <a:gd name="connsiteY2" fmla="*/ 2434193 h 3442500"/>
                <a:gd name="connsiteX3" fmla="*/ 4304841 w 4304841"/>
                <a:gd name="connsiteY3" fmla="*/ 2830193 h 3442500"/>
                <a:gd name="connsiteX4" fmla="*/ 3908841 w 4304841"/>
                <a:gd name="connsiteY4" fmla="*/ 3226193 h 3442500"/>
                <a:gd name="connsiteX5" fmla="*/ 3580471 w 4304841"/>
                <a:gd name="connsiteY5" fmla="*/ 3051600 h 3442500"/>
                <a:gd name="connsiteX6" fmla="*/ 2667286 w 4304841"/>
                <a:gd name="connsiteY6" fmla="*/ 2591040 h 3442500"/>
                <a:gd name="connsiteX7" fmla="*/ 2608878 w 4304841"/>
                <a:gd name="connsiteY7" fmla="*/ 2399825 h 3442500"/>
                <a:gd name="connsiteX8" fmla="*/ 2950878 w 4304841"/>
                <a:gd name="connsiteY8" fmla="*/ 2057825 h 3442500"/>
                <a:gd name="connsiteX9" fmla="*/ 3292878 w 4304841"/>
                <a:gd name="connsiteY9" fmla="*/ 2399825 h 3442500"/>
                <a:gd name="connsiteX10" fmla="*/ 2950878 w 4304841"/>
                <a:gd name="connsiteY10" fmla="*/ 2741825 h 3442500"/>
                <a:gd name="connsiteX11" fmla="*/ 2667286 w 4304841"/>
                <a:gd name="connsiteY11" fmla="*/ 2591040 h 3442500"/>
                <a:gd name="connsiteX12" fmla="*/ 1154305 w 4304841"/>
                <a:gd name="connsiteY12" fmla="*/ 250064 h 3442500"/>
                <a:gd name="connsiteX13" fmla="*/ 1140160 w 4304841"/>
                <a:gd name="connsiteY13" fmla="*/ 180000 h 3442500"/>
                <a:gd name="connsiteX14" fmla="*/ 1320160 w 4304841"/>
                <a:gd name="connsiteY14" fmla="*/ 0 h 3442500"/>
                <a:gd name="connsiteX15" fmla="*/ 1500160 w 4304841"/>
                <a:gd name="connsiteY15" fmla="*/ 180000 h 3442500"/>
                <a:gd name="connsiteX16" fmla="*/ 1320160 w 4304841"/>
                <a:gd name="connsiteY16" fmla="*/ 360000 h 3442500"/>
                <a:gd name="connsiteX17" fmla="*/ 1154305 w 4304841"/>
                <a:gd name="connsiteY17" fmla="*/ 250064 h 3442500"/>
                <a:gd name="connsiteX18" fmla="*/ 1990119 w 4304841"/>
                <a:gd name="connsiteY18" fmla="*/ 2019321 h 3442500"/>
                <a:gd name="connsiteX19" fmla="*/ 1940933 w 4304841"/>
                <a:gd name="connsiteY19" fmla="*/ 1858298 h 3442500"/>
                <a:gd name="connsiteX20" fmla="*/ 2228933 w 4304841"/>
                <a:gd name="connsiteY20" fmla="*/ 1570298 h 3442500"/>
                <a:gd name="connsiteX21" fmla="*/ 2516933 w 4304841"/>
                <a:gd name="connsiteY21" fmla="*/ 1858298 h 3442500"/>
                <a:gd name="connsiteX22" fmla="*/ 2228933 w 4304841"/>
                <a:gd name="connsiteY22" fmla="*/ 2146298 h 3442500"/>
                <a:gd name="connsiteX23" fmla="*/ 1990119 w 4304841"/>
                <a:gd name="connsiteY23" fmla="*/ 2019321 h 3442500"/>
                <a:gd name="connsiteX24" fmla="*/ 1277449 w 4304841"/>
                <a:gd name="connsiteY24" fmla="*/ 824685 h 3442500"/>
                <a:gd name="connsiteX25" fmla="*/ 1240559 w 4304841"/>
                <a:gd name="connsiteY25" fmla="*/ 703917 h 3442500"/>
                <a:gd name="connsiteX26" fmla="*/ 1456559 w 4304841"/>
                <a:gd name="connsiteY26" fmla="*/ 487917 h 3442500"/>
                <a:gd name="connsiteX27" fmla="*/ 1672560 w 4304841"/>
                <a:gd name="connsiteY27" fmla="*/ 703918 h 3442500"/>
                <a:gd name="connsiteX28" fmla="*/ 1456560 w 4304841"/>
                <a:gd name="connsiteY28" fmla="*/ 919918 h 3442500"/>
                <a:gd name="connsiteX29" fmla="*/ 1277449 w 4304841"/>
                <a:gd name="connsiteY29" fmla="*/ 824685 h 3442500"/>
                <a:gd name="connsiteX30" fmla="*/ 1545308 w 4304841"/>
                <a:gd name="connsiteY30" fmla="*/ 1420672 h 3442500"/>
                <a:gd name="connsiteX31" fmla="*/ 1503808 w 4304841"/>
                <a:gd name="connsiteY31" fmla="*/ 1284808 h 3442500"/>
                <a:gd name="connsiteX32" fmla="*/ 1746808 w 4304841"/>
                <a:gd name="connsiteY32" fmla="*/ 1041808 h 3442500"/>
                <a:gd name="connsiteX33" fmla="*/ 1989807 w 4304841"/>
                <a:gd name="connsiteY33" fmla="*/ 1284808 h 3442500"/>
                <a:gd name="connsiteX34" fmla="*/ 1746807 w 4304841"/>
                <a:gd name="connsiteY34" fmla="*/ 1527808 h 3442500"/>
                <a:gd name="connsiteX35" fmla="*/ 1545308 w 4304841"/>
                <a:gd name="connsiteY35" fmla="*/ 1420672 h 3442500"/>
                <a:gd name="connsiteX36" fmla="*/ 606558 w 4304841"/>
                <a:gd name="connsiteY36" fmla="*/ 473617 h 3442500"/>
                <a:gd name="connsiteX37" fmla="*/ 593827 w 4304841"/>
                <a:gd name="connsiteY37" fmla="*/ 410559 h 3442500"/>
                <a:gd name="connsiteX38" fmla="*/ 755827 w 4304841"/>
                <a:gd name="connsiteY38" fmla="*/ 248559 h 3442500"/>
                <a:gd name="connsiteX39" fmla="*/ 917827 w 4304841"/>
                <a:gd name="connsiteY39" fmla="*/ 410559 h 3442500"/>
                <a:gd name="connsiteX40" fmla="*/ 755827 w 4304841"/>
                <a:gd name="connsiteY40" fmla="*/ 572559 h 3442500"/>
                <a:gd name="connsiteX41" fmla="*/ 606558 w 4304841"/>
                <a:gd name="connsiteY41" fmla="*/ 473617 h 3442500"/>
                <a:gd name="connsiteX42" fmla="*/ 2113879 w 4304841"/>
                <a:gd name="connsiteY42" fmla="*/ 3291714 h 3442500"/>
                <a:gd name="connsiteX43" fmla="*/ 2055471 w 4304841"/>
                <a:gd name="connsiteY43" fmla="*/ 3100499 h 3442500"/>
                <a:gd name="connsiteX44" fmla="*/ 2397471 w 4304841"/>
                <a:gd name="connsiteY44" fmla="*/ 2758499 h 3442500"/>
                <a:gd name="connsiteX45" fmla="*/ 2739471 w 4304841"/>
                <a:gd name="connsiteY45" fmla="*/ 3100500 h 3442500"/>
                <a:gd name="connsiteX46" fmla="*/ 2397470 w 4304841"/>
                <a:gd name="connsiteY46" fmla="*/ 3442500 h 3442500"/>
                <a:gd name="connsiteX47" fmla="*/ 2113879 w 4304841"/>
                <a:gd name="connsiteY47" fmla="*/ 3291714 h 3442500"/>
                <a:gd name="connsiteX48" fmla="*/ 607118 w 4304841"/>
                <a:gd name="connsiteY48" fmla="*/ 953981 h 3442500"/>
                <a:gd name="connsiteX49" fmla="*/ 592973 w 4304841"/>
                <a:gd name="connsiteY49" fmla="*/ 883917 h 3442500"/>
                <a:gd name="connsiteX50" fmla="*/ 772973 w 4304841"/>
                <a:gd name="connsiteY50" fmla="*/ 703917 h 3442500"/>
                <a:gd name="connsiteX51" fmla="*/ 952973 w 4304841"/>
                <a:gd name="connsiteY51" fmla="*/ 883917 h 3442500"/>
                <a:gd name="connsiteX52" fmla="*/ 772973 w 4304841"/>
                <a:gd name="connsiteY52" fmla="*/ 1063917 h 3442500"/>
                <a:gd name="connsiteX53" fmla="*/ 607118 w 4304841"/>
                <a:gd name="connsiteY53" fmla="*/ 953981 h 3442500"/>
                <a:gd name="connsiteX54" fmla="*/ 1450756 w 4304841"/>
                <a:gd name="connsiteY54" fmla="*/ 2728472 h 3442500"/>
                <a:gd name="connsiteX55" fmla="*/ 1401570 w 4304841"/>
                <a:gd name="connsiteY55" fmla="*/ 2567449 h 3442500"/>
                <a:gd name="connsiteX56" fmla="*/ 1689570 w 4304841"/>
                <a:gd name="connsiteY56" fmla="*/ 2279449 h 3442500"/>
                <a:gd name="connsiteX57" fmla="*/ 1977570 w 4304841"/>
                <a:gd name="connsiteY57" fmla="*/ 2567449 h 3442500"/>
                <a:gd name="connsiteX58" fmla="*/ 1689570 w 4304841"/>
                <a:gd name="connsiteY58" fmla="*/ 2855449 h 3442500"/>
                <a:gd name="connsiteX59" fmla="*/ 1450756 w 4304841"/>
                <a:gd name="connsiteY59" fmla="*/ 2728472 h 3442500"/>
                <a:gd name="connsiteX60" fmla="*/ 730879 w 4304841"/>
                <a:gd name="connsiteY60" fmla="*/ 1531653 h 3442500"/>
                <a:gd name="connsiteX61" fmla="*/ 693990 w 4304841"/>
                <a:gd name="connsiteY61" fmla="*/ 1410884 h 3442500"/>
                <a:gd name="connsiteX62" fmla="*/ 909990 w 4304841"/>
                <a:gd name="connsiteY62" fmla="*/ 1194884 h 3442500"/>
                <a:gd name="connsiteX63" fmla="*/ 1125990 w 4304841"/>
                <a:gd name="connsiteY63" fmla="*/ 1410885 h 3442500"/>
                <a:gd name="connsiteX64" fmla="*/ 909990 w 4304841"/>
                <a:gd name="connsiteY64" fmla="*/ 1626885 h 3442500"/>
                <a:gd name="connsiteX65" fmla="*/ 730879 w 4304841"/>
                <a:gd name="connsiteY65" fmla="*/ 1531653 h 3442500"/>
                <a:gd name="connsiteX66" fmla="*/ 118682 w 4304841"/>
                <a:gd name="connsiteY66" fmla="*/ 566981 h 3442500"/>
                <a:gd name="connsiteX67" fmla="*/ 107366 w 4304841"/>
                <a:gd name="connsiteY67" fmla="*/ 510930 h 3442500"/>
                <a:gd name="connsiteX68" fmla="*/ 251366 w 4304841"/>
                <a:gd name="connsiteY68" fmla="*/ 366930 h 3442500"/>
                <a:gd name="connsiteX69" fmla="*/ 395366 w 4304841"/>
                <a:gd name="connsiteY69" fmla="*/ 510930 h 3442500"/>
                <a:gd name="connsiteX70" fmla="*/ 251366 w 4304841"/>
                <a:gd name="connsiteY70" fmla="*/ 654930 h 3442500"/>
                <a:gd name="connsiteX71" fmla="*/ 118682 w 4304841"/>
                <a:gd name="connsiteY71" fmla="*/ 566981 h 3442500"/>
                <a:gd name="connsiteX72" fmla="*/ 997049 w 4304841"/>
                <a:gd name="connsiteY72" fmla="*/ 2115465 h 3442500"/>
                <a:gd name="connsiteX73" fmla="*/ 955548 w 4304841"/>
                <a:gd name="connsiteY73" fmla="*/ 1979602 h 3442500"/>
                <a:gd name="connsiteX74" fmla="*/ 1198548 w 4304841"/>
                <a:gd name="connsiteY74" fmla="*/ 1736601 h 3442500"/>
                <a:gd name="connsiteX75" fmla="*/ 1441547 w 4304841"/>
                <a:gd name="connsiteY75" fmla="*/ 1979601 h 3442500"/>
                <a:gd name="connsiteX76" fmla="*/ 1198548 w 4304841"/>
                <a:gd name="connsiteY76" fmla="*/ 2222601 h 3442500"/>
                <a:gd name="connsiteX77" fmla="*/ 997049 w 4304841"/>
                <a:gd name="connsiteY77" fmla="*/ 2115465 h 3442500"/>
                <a:gd name="connsiteX78" fmla="*/ 27272 w 4304841"/>
                <a:gd name="connsiteY78" fmla="*/ 942866 h 3442500"/>
                <a:gd name="connsiteX79" fmla="*/ 14541 w 4304841"/>
                <a:gd name="connsiteY79" fmla="*/ 879809 h 3442500"/>
                <a:gd name="connsiteX80" fmla="*/ 176541 w 4304841"/>
                <a:gd name="connsiteY80" fmla="*/ 717809 h 3442500"/>
                <a:gd name="connsiteX81" fmla="*/ 338542 w 4304841"/>
                <a:gd name="connsiteY81" fmla="*/ 879809 h 3442500"/>
                <a:gd name="connsiteX82" fmla="*/ 176541 w 4304841"/>
                <a:gd name="connsiteY82" fmla="*/ 1041808 h 3442500"/>
                <a:gd name="connsiteX83" fmla="*/ 27272 w 4304841"/>
                <a:gd name="connsiteY83" fmla="*/ 942866 h 3442500"/>
                <a:gd name="connsiteX84" fmla="*/ 14146 w 4304841"/>
                <a:gd name="connsiteY84" fmla="*/ 1422548 h 3442500"/>
                <a:gd name="connsiteX85" fmla="*/ 0 w 4304841"/>
                <a:gd name="connsiteY85" fmla="*/ 1352484 h 3442500"/>
                <a:gd name="connsiteX86" fmla="*/ 180000 w 4304841"/>
                <a:gd name="connsiteY86" fmla="*/ 1172485 h 3442500"/>
                <a:gd name="connsiteX87" fmla="*/ 360000 w 4304841"/>
                <a:gd name="connsiteY87" fmla="*/ 1352485 h 3442500"/>
                <a:gd name="connsiteX88" fmla="*/ 180001 w 4304841"/>
                <a:gd name="connsiteY88" fmla="*/ 1532484 h 3442500"/>
                <a:gd name="connsiteX89" fmla="*/ 14146 w 4304841"/>
                <a:gd name="connsiteY89" fmla="*/ 1422548 h 3442500"/>
                <a:gd name="connsiteX90" fmla="*/ 859083 w 4304841"/>
                <a:gd name="connsiteY90" fmla="*/ 3207524 h 3442500"/>
                <a:gd name="connsiteX91" fmla="*/ 809897 w 4304841"/>
                <a:gd name="connsiteY91" fmla="*/ 3046500 h 3442500"/>
                <a:gd name="connsiteX92" fmla="*/ 1097897 w 4304841"/>
                <a:gd name="connsiteY92" fmla="*/ 2758500 h 3442500"/>
                <a:gd name="connsiteX93" fmla="*/ 1385897 w 4304841"/>
                <a:gd name="connsiteY93" fmla="*/ 3046500 h 3442500"/>
                <a:gd name="connsiteX94" fmla="*/ 1097897 w 4304841"/>
                <a:gd name="connsiteY94" fmla="*/ 3334500 h 3442500"/>
                <a:gd name="connsiteX95" fmla="*/ 859083 w 4304841"/>
                <a:gd name="connsiteY95" fmla="*/ 3207524 h 3442500"/>
                <a:gd name="connsiteX96" fmla="*/ 131003 w 4304841"/>
                <a:gd name="connsiteY96" fmla="*/ 2009982 h 3442500"/>
                <a:gd name="connsiteX97" fmla="*/ 94114 w 4304841"/>
                <a:gd name="connsiteY97" fmla="*/ 1889213 h 3442500"/>
                <a:gd name="connsiteX98" fmla="*/ 310114 w 4304841"/>
                <a:gd name="connsiteY98" fmla="*/ 1673214 h 3442500"/>
                <a:gd name="connsiteX99" fmla="*/ 526114 w 4304841"/>
                <a:gd name="connsiteY99" fmla="*/ 1889214 h 3442500"/>
                <a:gd name="connsiteX100" fmla="*/ 310114 w 4304841"/>
                <a:gd name="connsiteY100" fmla="*/ 2105214 h 3442500"/>
                <a:gd name="connsiteX101" fmla="*/ 131003 w 4304841"/>
                <a:gd name="connsiteY101" fmla="*/ 2009982 h 3442500"/>
                <a:gd name="connsiteX102" fmla="*/ 386660 w 4304841"/>
                <a:gd name="connsiteY102" fmla="*/ 2556224 h 3442500"/>
                <a:gd name="connsiteX103" fmla="*/ 367563 w 4304841"/>
                <a:gd name="connsiteY103" fmla="*/ 2461637 h 3442500"/>
                <a:gd name="connsiteX104" fmla="*/ 610564 w 4304841"/>
                <a:gd name="connsiteY104" fmla="*/ 2218637 h 3442500"/>
                <a:gd name="connsiteX105" fmla="*/ 853563 w 4304841"/>
                <a:gd name="connsiteY105" fmla="*/ 2461637 h 3442500"/>
                <a:gd name="connsiteX106" fmla="*/ 610563 w 4304841"/>
                <a:gd name="connsiteY106" fmla="*/ 2704637 h 3442500"/>
                <a:gd name="connsiteX107" fmla="*/ 386660 w 4304841"/>
                <a:gd name="connsiteY107" fmla="*/ 2556224 h 34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4304841" h="3442500">
                  <a:moveTo>
                    <a:pt x="3580471" y="3051600"/>
                  </a:moveTo>
                  <a:cubicBezTo>
                    <a:pt x="3537773" y="2988398"/>
                    <a:pt x="3512841" y="2912208"/>
                    <a:pt x="3512841" y="2830193"/>
                  </a:cubicBezTo>
                  <a:cubicBezTo>
                    <a:pt x="3512841" y="2611488"/>
                    <a:pt x="3690136" y="2434193"/>
                    <a:pt x="3908841" y="2434193"/>
                  </a:cubicBezTo>
                  <a:cubicBezTo>
                    <a:pt x="4127546" y="2434193"/>
                    <a:pt x="4304841" y="2611488"/>
                    <a:pt x="4304841" y="2830193"/>
                  </a:cubicBezTo>
                  <a:cubicBezTo>
                    <a:pt x="4304841" y="3048898"/>
                    <a:pt x="4127546" y="3226193"/>
                    <a:pt x="3908841" y="3226193"/>
                  </a:cubicBezTo>
                  <a:cubicBezTo>
                    <a:pt x="3772151" y="3226193"/>
                    <a:pt x="3651636" y="3156937"/>
                    <a:pt x="3580471" y="3051600"/>
                  </a:cubicBezTo>
                  <a:close/>
                  <a:moveTo>
                    <a:pt x="2667286" y="2591040"/>
                  </a:moveTo>
                  <a:cubicBezTo>
                    <a:pt x="2630410" y="2536457"/>
                    <a:pt x="2608878" y="2470655"/>
                    <a:pt x="2608878" y="2399825"/>
                  </a:cubicBezTo>
                  <a:cubicBezTo>
                    <a:pt x="2608878" y="2210944"/>
                    <a:pt x="2761997" y="2057825"/>
                    <a:pt x="2950878" y="2057825"/>
                  </a:cubicBezTo>
                  <a:cubicBezTo>
                    <a:pt x="3139759" y="2057825"/>
                    <a:pt x="3292878" y="2210944"/>
                    <a:pt x="3292878" y="2399825"/>
                  </a:cubicBezTo>
                  <a:cubicBezTo>
                    <a:pt x="3292878" y="2588706"/>
                    <a:pt x="3139759" y="2741825"/>
                    <a:pt x="2950878" y="2741825"/>
                  </a:cubicBezTo>
                  <a:cubicBezTo>
                    <a:pt x="2832827" y="2741825"/>
                    <a:pt x="2728746" y="2682013"/>
                    <a:pt x="2667286" y="2591040"/>
                  </a:cubicBezTo>
                  <a:close/>
                  <a:moveTo>
                    <a:pt x="1154305" y="250064"/>
                  </a:moveTo>
                  <a:cubicBezTo>
                    <a:pt x="1145197" y="228529"/>
                    <a:pt x="1140160" y="204853"/>
                    <a:pt x="1140160" y="180000"/>
                  </a:cubicBezTo>
                  <a:cubicBezTo>
                    <a:pt x="1140160" y="80589"/>
                    <a:pt x="1220749" y="0"/>
                    <a:pt x="1320160" y="0"/>
                  </a:cubicBezTo>
                  <a:cubicBezTo>
                    <a:pt x="1419571" y="-1"/>
                    <a:pt x="1500160" y="80589"/>
                    <a:pt x="1500160" y="180000"/>
                  </a:cubicBezTo>
                  <a:cubicBezTo>
                    <a:pt x="1500160" y="279411"/>
                    <a:pt x="1419571" y="360000"/>
                    <a:pt x="1320160" y="360000"/>
                  </a:cubicBezTo>
                  <a:cubicBezTo>
                    <a:pt x="1245602" y="360000"/>
                    <a:pt x="1181631" y="314669"/>
                    <a:pt x="1154305" y="250064"/>
                  </a:cubicBezTo>
                  <a:close/>
                  <a:moveTo>
                    <a:pt x="1990119" y="2019321"/>
                  </a:moveTo>
                  <a:cubicBezTo>
                    <a:pt x="1959065" y="1973356"/>
                    <a:pt x="1940933" y="1917944"/>
                    <a:pt x="1940933" y="1858298"/>
                  </a:cubicBezTo>
                  <a:cubicBezTo>
                    <a:pt x="1940933" y="1699240"/>
                    <a:pt x="2069875" y="1570297"/>
                    <a:pt x="2228933" y="1570298"/>
                  </a:cubicBezTo>
                  <a:cubicBezTo>
                    <a:pt x="2387991" y="1570298"/>
                    <a:pt x="2516933" y="1699240"/>
                    <a:pt x="2516933" y="1858298"/>
                  </a:cubicBezTo>
                  <a:cubicBezTo>
                    <a:pt x="2516933" y="2017356"/>
                    <a:pt x="2387991" y="2146298"/>
                    <a:pt x="2228933" y="2146298"/>
                  </a:cubicBezTo>
                  <a:cubicBezTo>
                    <a:pt x="2129522" y="2146298"/>
                    <a:pt x="2041874" y="2095929"/>
                    <a:pt x="1990119" y="2019321"/>
                  </a:cubicBezTo>
                  <a:close/>
                  <a:moveTo>
                    <a:pt x="1277449" y="824685"/>
                  </a:moveTo>
                  <a:cubicBezTo>
                    <a:pt x="1254159" y="790212"/>
                    <a:pt x="1240559" y="748652"/>
                    <a:pt x="1240559" y="703917"/>
                  </a:cubicBezTo>
                  <a:cubicBezTo>
                    <a:pt x="1240560" y="584624"/>
                    <a:pt x="1337266" y="487917"/>
                    <a:pt x="1456559" y="487917"/>
                  </a:cubicBezTo>
                  <a:cubicBezTo>
                    <a:pt x="1575854" y="487917"/>
                    <a:pt x="1672560" y="584623"/>
                    <a:pt x="1672560" y="703918"/>
                  </a:cubicBezTo>
                  <a:cubicBezTo>
                    <a:pt x="1672560" y="823211"/>
                    <a:pt x="1575854" y="919917"/>
                    <a:pt x="1456560" y="919918"/>
                  </a:cubicBezTo>
                  <a:cubicBezTo>
                    <a:pt x="1382001" y="919917"/>
                    <a:pt x="1316266" y="882142"/>
                    <a:pt x="1277449" y="824685"/>
                  </a:cubicBezTo>
                  <a:close/>
                  <a:moveTo>
                    <a:pt x="1545308" y="1420672"/>
                  </a:moveTo>
                  <a:cubicBezTo>
                    <a:pt x="1519107" y="1381889"/>
                    <a:pt x="1503808" y="1335135"/>
                    <a:pt x="1503808" y="1284808"/>
                  </a:cubicBezTo>
                  <a:cubicBezTo>
                    <a:pt x="1503807" y="1150603"/>
                    <a:pt x="1612602" y="1041808"/>
                    <a:pt x="1746808" y="1041808"/>
                  </a:cubicBezTo>
                  <a:cubicBezTo>
                    <a:pt x="1881013" y="1041808"/>
                    <a:pt x="1989807" y="1150603"/>
                    <a:pt x="1989807" y="1284808"/>
                  </a:cubicBezTo>
                  <a:cubicBezTo>
                    <a:pt x="1989807" y="1419013"/>
                    <a:pt x="1881013" y="1527808"/>
                    <a:pt x="1746807" y="1527808"/>
                  </a:cubicBezTo>
                  <a:cubicBezTo>
                    <a:pt x="1662929" y="1527808"/>
                    <a:pt x="1588977" y="1485310"/>
                    <a:pt x="1545308" y="1420672"/>
                  </a:cubicBezTo>
                  <a:close/>
                  <a:moveTo>
                    <a:pt x="606558" y="473617"/>
                  </a:moveTo>
                  <a:cubicBezTo>
                    <a:pt x="598360" y="454235"/>
                    <a:pt x="593827" y="432927"/>
                    <a:pt x="593827" y="410559"/>
                  </a:cubicBezTo>
                  <a:cubicBezTo>
                    <a:pt x="593827" y="321089"/>
                    <a:pt x="666357" y="248559"/>
                    <a:pt x="755827" y="248559"/>
                  </a:cubicBezTo>
                  <a:cubicBezTo>
                    <a:pt x="845297" y="248559"/>
                    <a:pt x="917827" y="321089"/>
                    <a:pt x="917827" y="410559"/>
                  </a:cubicBezTo>
                  <a:cubicBezTo>
                    <a:pt x="917827" y="500029"/>
                    <a:pt x="845297" y="572559"/>
                    <a:pt x="755827" y="572559"/>
                  </a:cubicBezTo>
                  <a:cubicBezTo>
                    <a:pt x="688724" y="572559"/>
                    <a:pt x="631150" y="531761"/>
                    <a:pt x="606558" y="473617"/>
                  </a:cubicBezTo>
                  <a:close/>
                  <a:moveTo>
                    <a:pt x="2113879" y="3291714"/>
                  </a:moveTo>
                  <a:cubicBezTo>
                    <a:pt x="2077003" y="3237131"/>
                    <a:pt x="2055471" y="3171330"/>
                    <a:pt x="2055471" y="3100499"/>
                  </a:cubicBezTo>
                  <a:cubicBezTo>
                    <a:pt x="2055470" y="2911618"/>
                    <a:pt x="2208589" y="2758499"/>
                    <a:pt x="2397471" y="2758499"/>
                  </a:cubicBezTo>
                  <a:cubicBezTo>
                    <a:pt x="2586352" y="2758499"/>
                    <a:pt x="2739471" y="2911618"/>
                    <a:pt x="2739471" y="3100500"/>
                  </a:cubicBezTo>
                  <a:cubicBezTo>
                    <a:pt x="2739471" y="3289380"/>
                    <a:pt x="2586352" y="3442499"/>
                    <a:pt x="2397470" y="3442500"/>
                  </a:cubicBezTo>
                  <a:cubicBezTo>
                    <a:pt x="2279420" y="3442499"/>
                    <a:pt x="2175339" y="3382687"/>
                    <a:pt x="2113879" y="3291714"/>
                  </a:cubicBezTo>
                  <a:close/>
                  <a:moveTo>
                    <a:pt x="607118" y="953981"/>
                  </a:moveTo>
                  <a:cubicBezTo>
                    <a:pt x="598010" y="932447"/>
                    <a:pt x="592973" y="908770"/>
                    <a:pt x="592973" y="883917"/>
                  </a:cubicBezTo>
                  <a:cubicBezTo>
                    <a:pt x="592973" y="784506"/>
                    <a:pt x="673562" y="703917"/>
                    <a:pt x="772973" y="703917"/>
                  </a:cubicBezTo>
                  <a:cubicBezTo>
                    <a:pt x="872384" y="703917"/>
                    <a:pt x="952972" y="784506"/>
                    <a:pt x="952973" y="883917"/>
                  </a:cubicBezTo>
                  <a:cubicBezTo>
                    <a:pt x="952972" y="983328"/>
                    <a:pt x="872384" y="1063917"/>
                    <a:pt x="772973" y="1063917"/>
                  </a:cubicBezTo>
                  <a:cubicBezTo>
                    <a:pt x="698415" y="1063918"/>
                    <a:pt x="634444" y="1018586"/>
                    <a:pt x="607118" y="953981"/>
                  </a:cubicBezTo>
                  <a:close/>
                  <a:moveTo>
                    <a:pt x="1450756" y="2728472"/>
                  </a:moveTo>
                  <a:cubicBezTo>
                    <a:pt x="1419702" y="2682508"/>
                    <a:pt x="1401570" y="2627096"/>
                    <a:pt x="1401570" y="2567449"/>
                  </a:cubicBezTo>
                  <a:cubicBezTo>
                    <a:pt x="1401570" y="2408391"/>
                    <a:pt x="1530512" y="2279448"/>
                    <a:pt x="1689570" y="2279449"/>
                  </a:cubicBezTo>
                  <a:cubicBezTo>
                    <a:pt x="1848628" y="2279449"/>
                    <a:pt x="1977569" y="2408391"/>
                    <a:pt x="1977570" y="2567449"/>
                  </a:cubicBezTo>
                  <a:cubicBezTo>
                    <a:pt x="1977570" y="2726507"/>
                    <a:pt x="1848628" y="2855449"/>
                    <a:pt x="1689570" y="2855449"/>
                  </a:cubicBezTo>
                  <a:cubicBezTo>
                    <a:pt x="1590159" y="2855448"/>
                    <a:pt x="1502511" y="2805081"/>
                    <a:pt x="1450756" y="2728472"/>
                  </a:cubicBezTo>
                  <a:close/>
                  <a:moveTo>
                    <a:pt x="730879" y="1531653"/>
                  </a:moveTo>
                  <a:cubicBezTo>
                    <a:pt x="707590" y="1497179"/>
                    <a:pt x="693990" y="1455620"/>
                    <a:pt x="693990" y="1410884"/>
                  </a:cubicBezTo>
                  <a:cubicBezTo>
                    <a:pt x="693990" y="1291591"/>
                    <a:pt x="790696" y="1194884"/>
                    <a:pt x="909990" y="1194884"/>
                  </a:cubicBezTo>
                  <a:cubicBezTo>
                    <a:pt x="1029284" y="1194885"/>
                    <a:pt x="1125990" y="1291591"/>
                    <a:pt x="1125990" y="1410885"/>
                  </a:cubicBezTo>
                  <a:cubicBezTo>
                    <a:pt x="1125990" y="1530178"/>
                    <a:pt x="1029284" y="1626884"/>
                    <a:pt x="909990" y="1626885"/>
                  </a:cubicBezTo>
                  <a:cubicBezTo>
                    <a:pt x="835431" y="1626884"/>
                    <a:pt x="769696" y="1589109"/>
                    <a:pt x="730879" y="1531653"/>
                  </a:cubicBezTo>
                  <a:close/>
                  <a:moveTo>
                    <a:pt x="118682" y="566981"/>
                  </a:moveTo>
                  <a:cubicBezTo>
                    <a:pt x="111395" y="549753"/>
                    <a:pt x="107366" y="530812"/>
                    <a:pt x="107366" y="510930"/>
                  </a:cubicBezTo>
                  <a:cubicBezTo>
                    <a:pt x="107366" y="431401"/>
                    <a:pt x="171837" y="366929"/>
                    <a:pt x="251366" y="366930"/>
                  </a:cubicBezTo>
                  <a:cubicBezTo>
                    <a:pt x="330895" y="366930"/>
                    <a:pt x="395366" y="431400"/>
                    <a:pt x="395366" y="510930"/>
                  </a:cubicBezTo>
                  <a:cubicBezTo>
                    <a:pt x="395366" y="590458"/>
                    <a:pt x="330895" y="654930"/>
                    <a:pt x="251366" y="654930"/>
                  </a:cubicBezTo>
                  <a:cubicBezTo>
                    <a:pt x="191719" y="654929"/>
                    <a:pt x="140542" y="618664"/>
                    <a:pt x="118682" y="566981"/>
                  </a:cubicBezTo>
                  <a:close/>
                  <a:moveTo>
                    <a:pt x="997049" y="2115465"/>
                  </a:moveTo>
                  <a:cubicBezTo>
                    <a:pt x="970847" y="2076682"/>
                    <a:pt x="955548" y="2029928"/>
                    <a:pt x="955548" y="1979602"/>
                  </a:cubicBezTo>
                  <a:cubicBezTo>
                    <a:pt x="955548" y="1845397"/>
                    <a:pt x="1064343" y="1736601"/>
                    <a:pt x="1198548" y="1736601"/>
                  </a:cubicBezTo>
                  <a:cubicBezTo>
                    <a:pt x="1332753" y="1736601"/>
                    <a:pt x="1441548" y="1845397"/>
                    <a:pt x="1441547" y="1979601"/>
                  </a:cubicBezTo>
                  <a:cubicBezTo>
                    <a:pt x="1441548" y="2113806"/>
                    <a:pt x="1332753" y="2222602"/>
                    <a:pt x="1198548" y="2222601"/>
                  </a:cubicBezTo>
                  <a:cubicBezTo>
                    <a:pt x="1114670" y="2222601"/>
                    <a:pt x="1040717" y="2180103"/>
                    <a:pt x="997049" y="2115465"/>
                  </a:cubicBezTo>
                  <a:close/>
                  <a:moveTo>
                    <a:pt x="27272" y="942866"/>
                  </a:moveTo>
                  <a:cubicBezTo>
                    <a:pt x="19075" y="923485"/>
                    <a:pt x="14542" y="902176"/>
                    <a:pt x="14541" y="879809"/>
                  </a:cubicBezTo>
                  <a:cubicBezTo>
                    <a:pt x="14542" y="790339"/>
                    <a:pt x="87072" y="717809"/>
                    <a:pt x="176541" y="717809"/>
                  </a:cubicBezTo>
                  <a:cubicBezTo>
                    <a:pt x="266012" y="717808"/>
                    <a:pt x="338542" y="790339"/>
                    <a:pt x="338542" y="879809"/>
                  </a:cubicBezTo>
                  <a:cubicBezTo>
                    <a:pt x="338541" y="969279"/>
                    <a:pt x="266011" y="1041808"/>
                    <a:pt x="176541" y="1041808"/>
                  </a:cubicBezTo>
                  <a:cubicBezTo>
                    <a:pt x="109439" y="1041808"/>
                    <a:pt x="51865" y="1001010"/>
                    <a:pt x="27272" y="942866"/>
                  </a:cubicBezTo>
                  <a:close/>
                  <a:moveTo>
                    <a:pt x="14146" y="1422548"/>
                  </a:moveTo>
                  <a:cubicBezTo>
                    <a:pt x="5037" y="1401014"/>
                    <a:pt x="0" y="1377337"/>
                    <a:pt x="0" y="1352484"/>
                  </a:cubicBezTo>
                  <a:cubicBezTo>
                    <a:pt x="1" y="1253073"/>
                    <a:pt x="80589" y="1172485"/>
                    <a:pt x="180000" y="1172485"/>
                  </a:cubicBezTo>
                  <a:cubicBezTo>
                    <a:pt x="279411" y="1172484"/>
                    <a:pt x="360000" y="1253073"/>
                    <a:pt x="360000" y="1352485"/>
                  </a:cubicBezTo>
                  <a:cubicBezTo>
                    <a:pt x="360000" y="1451895"/>
                    <a:pt x="279411" y="1532485"/>
                    <a:pt x="180001" y="1532484"/>
                  </a:cubicBezTo>
                  <a:cubicBezTo>
                    <a:pt x="105442" y="1532485"/>
                    <a:pt x="41472" y="1487153"/>
                    <a:pt x="14146" y="1422548"/>
                  </a:cubicBezTo>
                  <a:close/>
                  <a:moveTo>
                    <a:pt x="859083" y="3207524"/>
                  </a:moveTo>
                  <a:cubicBezTo>
                    <a:pt x="828029" y="3161559"/>
                    <a:pt x="809897" y="3106147"/>
                    <a:pt x="809897" y="3046500"/>
                  </a:cubicBezTo>
                  <a:cubicBezTo>
                    <a:pt x="809897" y="2887442"/>
                    <a:pt x="938839" y="2758500"/>
                    <a:pt x="1097897" y="2758500"/>
                  </a:cubicBezTo>
                  <a:cubicBezTo>
                    <a:pt x="1256955" y="2758500"/>
                    <a:pt x="1385897" y="2887442"/>
                    <a:pt x="1385897" y="3046500"/>
                  </a:cubicBezTo>
                  <a:cubicBezTo>
                    <a:pt x="1385897" y="3205558"/>
                    <a:pt x="1256955" y="3334500"/>
                    <a:pt x="1097897" y="3334500"/>
                  </a:cubicBezTo>
                  <a:cubicBezTo>
                    <a:pt x="998486" y="3334500"/>
                    <a:pt x="910839" y="3284132"/>
                    <a:pt x="859083" y="3207524"/>
                  </a:cubicBezTo>
                  <a:close/>
                  <a:moveTo>
                    <a:pt x="131003" y="2009982"/>
                  </a:moveTo>
                  <a:cubicBezTo>
                    <a:pt x="107714" y="1975508"/>
                    <a:pt x="94114" y="1933949"/>
                    <a:pt x="94114" y="1889213"/>
                  </a:cubicBezTo>
                  <a:cubicBezTo>
                    <a:pt x="94114" y="1769920"/>
                    <a:pt x="190821" y="1673213"/>
                    <a:pt x="310114" y="1673214"/>
                  </a:cubicBezTo>
                  <a:cubicBezTo>
                    <a:pt x="429408" y="1673213"/>
                    <a:pt x="526114" y="1769920"/>
                    <a:pt x="526114" y="1889214"/>
                  </a:cubicBezTo>
                  <a:cubicBezTo>
                    <a:pt x="526114" y="2008508"/>
                    <a:pt x="429408" y="2105213"/>
                    <a:pt x="310114" y="2105214"/>
                  </a:cubicBezTo>
                  <a:cubicBezTo>
                    <a:pt x="235555" y="2105213"/>
                    <a:pt x="169820" y="2067438"/>
                    <a:pt x="131003" y="2009982"/>
                  </a:cubicBezTo>
                  <a:close/>
                  <a:moveTo>
                    <a:pt x="386660" y="2556224"/>
                  </a:moveTo>
                  <a:cubicBezTo>
                    <a:pt x="374363" y="2527151"/>
                    <a:pt x="367563" y="2495188"/>
                    <a:pt x="367563" y="2461637"/>
                  </a:cubicBezTo>
                  <a:cubicBezTo>
                    <a:pt x="367563" y="2327432"/>
                    <a:pt x="476359" y="2218637"/>
                    <a:pt x="610564" y="2218637"/>
                  </a:cubicBezTo>
                  <a:cubicBezTo>
                    <a:pt x="744768" y="2218637"/>
                    <a:pt x="853563" y="2327432"/>
                    <a:pt x="853563" y="2461637"/>
                  </a:cubicBezTo>
                  <a:cubicBezTo>
                    <a:pt x="853563" y="2595842"/>
                    <a:pt x="744769" y="2704637"/>
                    <a:pt x="610563" y="2704637"/>
                  </a:cubicBezTo>
                  <a:cubicBezTo>
                    <a:pt x="509910" y="2704637"/>
                    <a:pt x="423549" y="2643440"/>
                    <a:pt x="386660" y="25562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" name="그룹 22">
            <a:extLst>
              <a:ext uri="{FF2B5EF4-FFF2-40B4-BE49-F238E27FC236}">
                <a16:creationId xmlns:a16="http://schemas.microsoft.com/office/drawing/2014/main" id="{5EE13CBF-D1F4-4748-852F-56C6FBD5805C}"/>
              </a:ext>
            </a:extLst>
          </p:cNvPr>
          <p:cNvGrpSpPr/>
          <p:nvPr/>
        </p:nvGrpSpPr>
        <p:grpSpPr>
          <a:xfrm>
            <a:off x="5023502" y="4904464"/>
            <a:ext cx="1143762" cy="1358755"/>
            <a:chOff x="666028" y="4606413"/>
            <a:chExt cx="1359418" cy="1614948"/>
          </a:xfrm>
        </p:grpSpPr>
        <p:sp>
          <p:nvSpPr>
            <p:cNvPr id="63" name="자유형: 도형 17">
              <a:extLst>
                <a:ext uri="{FF2B5EF4-FFF2-40B4-BE49-F238E27FC236}">
                  <a16:creationId xmlns:a16="http://schemas.microsoft.com/office/drawing/2014/main" id="{29FF38B3-EF3A-48E0-B954-4FF44CEB2A84}"/>
                </a:ext>
              </a:extLst>
            </p:cNvPr>
            <p:cNvSpPr/>
            <p:nvPr/>
          </p:nvSpPr>
          <p:spPr>
            <a:xfrm>
              <a:off x="693174" y="4606413"/>
              <a:ext cx="1312606" cy="533400"/>
            </a:xfrm>
            <a:custGeom>
              <a:avLst/>
              <a:gdLst>
                <a:gd name="connsiteX0" fmla="*/ 793955 w 1322439"/>
                <a:gd name="connsiteY0" fmla="*/ 0 h 545690"/>
                <a:gd name="connsiteX1" fmla="*/ 0 w 1322439"/>
                <a:gd name="connsiteY1" fmla="*/ 287593 h 545690"/>
                <a:gd name="connsiteX2" fmla="*/ 543232 w 1322439"/>
                <a:gd name="connsiteY2" fmla="*/ 545690 h 545690"/>
                <a:gd name="connsiteX3" fmla="*/ 1322439 w 1322439"/>
                <a:gd name="connsiteY3" fmla="*/ 265471 h 545690"/>
                <a:gd name="connsiteX4" fmla="*/ 793955 w 1322439"/>
                <a:gd name="connsiteY4" fmla="*/ 0 h 545690"/>
                <a:gd name="connsiteX0" fmla="*/ 811161 w 1322439"/>
                <a:gd name="connsiteY0" fmla="*/ 0 h 518652"/>
                <a:gd name="connsiteX1" fmla="*/ 0 w 1322439"/>
                <a:gd name="connsiteY1" fmla="*/ 260555 h 518652"/>
                <a:gd name="connsiteX2" fmla="*/ 543232 w 1322439"/>
                <a:gd name="connsiteY2" fmla="*/ 518652 h 518652"/>
                <a:gd name="connsiteX3" fmla="*/ 1322439 w 1322439"/>
                <a:gd name="connsiteY3" fmla="*/ 238433 h 518652"/>
                <a:gd name="connsiteX4" fmla="*/ 811161 w 1322439"/>
                <a:gd name="connsiteY4" fmla="*/ 0 h 518652"/>
                <a:gd name="connsiteX0" fmla="*/ 796413 w 1322439"/>
                <a:gd name="connsiteY0" fmla="*/ 0 h 535858"/>
                <a:gd name="connsiteX1" fmla="*/ 0 w 1322439"/>
                <a:gd name="connsiteY1" fmla="*/ 277761 h 535858"/>
                <a:gd name="connsiteX2" fmla="*/ 543232 w 1322439"/>
                <a:gd name="connsiteY2" fmla="*/ 535858 h 535858"/>
                <a:gd name="connsiteX3" fmla="*/ 1322439 w 1322439"/>
                <a:gd name="connsiteY3" fmla="*/ 255639 h 535858"/>
                <a:gd name="connsiteX4" fmla="*/ 796413 w 1322439"/>
                <a:gd name="connsiteY4" fmla="*/ 0 h 535858"/>
                <a:gd name="connsiteX0" fmla="*/ 796413 w 1307690"/>
                <a:gd name="connsiteY0" fmla="*/ 0 h 535858"/>
                <a:gd name="connsiteX1" fmla="*/ 0 w 1307690"/>
                <a:gd name="connsiteY1" fmla="*/ 277761 h 535858"/>
                <a:gd name="connsiteX2" fmla="*/ 543232 w 1307690"/>
                <a:gd name="connsiteY2" fmla="*/ 535858 h 535858"/>
                <a:gd name="connsiteX3" fmla="*/ 1307690 w 1307690"/>
                <a:gd name="connsiteY3" fmla="*/ 253181 h 535858"/>
                <a:gd name="connsiteX4" fmla="*/ 796413 w 1307690"/>
                <a:gd name="connsiteY4" fmla="*/ 0 h 535858"/>
                <a:gd name="connsiteX0" fmla="*/ 796413 w 1315064"/>
                <a:gd name="connsiteY0" fmla="*/ 0 h 535858"/>
                <a:gd name="connsiteX1" fmla="*/ 0 w 1315064"/>
                <a:gd name="connsiteY1" fmla="*/ 277761 h 535858"/>
                <a:gd name="connsiteX2" fmla="*/ 543232 w 1315064"/>
                <a:gd name="connsiteY2" fmla="*/ 535858 h 535858"/>
                <a:gd name="connsiteX3" fmla="*/ 1315064 w 1315064"/>
                <a:gd name="connsiteY3" fmla="*/ 253181 h 535858"/>
                <a:gd name="connsiteX4" fmla="*/ 796413 w 1315064"/>
                <a:gd name="connsiteY4" fmla="*/ 0 h 535858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35858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96413 w 1315064"/>
                <a:gd name="connsiteY0" fmla="*/ 0 h 533400"/>
                <a:gd name="connsiteX1" fmla="*/ 0 w 1315064"/>
                <a:gd name="connsiteY1" fmla="*/ 277761 h 533400"/>
                <a:gd name="connsiteX2" fmla="*/ 540774 w 1315064"/>
                <a:gd name="connsiteY2" fmla="*/ 533400 h 533400"/>
                <a:gd name="connsiteX3" fmla="*/ 1315064 w 1315064"/>
                <a:gd name="connsiteY3" fmla="*/ 253181 h 533400"/>
                <a:gd name="connsiteX4" fmla="*/ 796413 w 1315064"/>
                <a:gd name="connsiteY4" fmla="*/ 0 h 533400"/>
                <a:gd name="connsiteX0" fmla="*/ 771832 w 1290483"/>
                <a:gd name="connsiteY0" fmla="*/ 0 h 533400"/>
                <a:gd name="connsiteX1" fmla="*/ 0 w 1290483"/>
                <a:gd name="connsiteY1" fmla="*/ 277761 h 533400"/>
                <a:gd name="connsiteX2" fmla="*/ 516193 w 1290483"/>
                <a:gd name="connsiteY2" fmla="*/ 533400 h 533400"/>
                <a:gd name="connsiteX3" fmla="*/ 1290483 w 1290483"/>
                <a:gd name="connsiteY3" fmla="*/ 253181 h 533400"/>
                <a:gd name="connsiteX4" fmla="*/ 771832 w 1290483"/>
                <a:gd name="connsiteY4" fmla="*/ 0 h 533400"/>
                <a:gd name="connsiteX0" fmla="*/ 789039 w 1307690"/>
                <a:gd name="connsiteY0" fmla="*/ 0 h 533400"/>
                <a:gd name="connsiteX1" fmla="*/ 0 w 1307690"/>
                <a:gd name="connsiteY1" fmla="*/ 280219 h 533400"/>
                <a:gd name="connsiteX2" fmla="*/ 533400 w 1307690"/>
                <a:gd name="connsiteY2" fmla="*/ 533400 h 533400"/>
                <a:gd name="connsiteX3" fmla="*/ 1307690 w 1307690"/>
                <a:gd name="connsiteY3" fmla="*/ 253181 h 533400"/>
                <a:gd name="connsiteX4" fmla="*/ 789039 w 1307690"/>
                <a:gd name="connsiteY4" fmla="*/ 0 h 533400"/>
                <a:gd name="connsiteX0" fmla="*/ 789039 w 1312606"/>
                <a:gd name="connsiteY0" fmla="*/ 0 h 533400"/>
                <a:gd name="connsiteX1" fmla="*/ 0 w 1312606"/>
                <a:gd name="connsiteY1" fmla="*/ 280219 h 533400"/>
                <a:gd name="connsiteX2" fmla="*/ 533400 w 1312606"/>
                <a:gd name="connsiteY2" fmla="*/ 533400 h 533400"/>
                <a:gd name="connsiteX3" fmla="*/ 1312606 w 1312606"/>
                <a:gd name="connsiteY3" fmla="*/ 253181 h 533400"/>
                <a:gd name="connsiteX4" fmla="*/ 789039 w 1312606"/>
                <a:gd name="connsiteY4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606" h="533400">
                  <a:moveTo>
                    <a:pt x="789039" y="0"/>
                  </a:moveTo>
                  <a:lnTo>
                    <a:pt x="0" y="280219"/>
                  </a:lnTo>
                  <a:lnTo>
                    <a:pt x="533400" y="533400"/>
                  </a:lnTo>
                  <a:lnTo>
                    <a:pt x="1312606" y="253181"/>
                  </a:lnTo>
                  <a:lnTo>
                    <a:pt x="789039" y="0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16000">
                  <a:srgbClr val="AFE322">
                    <a:lumMod val="90000"/>
                  </a:srgbClr>
                </a:gs>
                <a:gs pos="83000">
                  <a:srgbClr val="57BE00"/>
                </a:gs>
                <a:gs pos="100000">
                  <a:srgbClr val="57BE00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자유형: 도형 20">
              <a:extLst>
                <a:ext uri="{FF2B5EF4-FFF2-40B4-BE49-F238E27FC236}">
                  <a16:creationId xmlns:a16="http://schemas.microsoft.com/office/drawing/2014/main" id="{1CCA7AB8-6546-44B0-950A-50A8ABB3CFC4}"/>
                </a:ext>
              </a:extLst>
            </p:cNvPr>
            <p:cNvSpPr/>
            <p:nvPr/>
          </p:nvSpPr>
          <p:spPr>
            <a:xfrm>
              <a:off x="1465007" y="4884174"/>
              <a:ext cx="560439" cy="1064342"/>
            </a:xfrm>
            <a:custGeom>
              <a:avLst/>
              <a:gdLst>
                <a:gd name="connsiteX0" fmla="*/ 0 w 557981"/>
                <a:gd name="connsiteY0" fmla="*/ 196645 h 1059426"/>
                <a:gd name="connsiteX1" fmla="*/ 0 w 557981"/>
                <a:gd name="connsiteY1" fmla="*/ 840658 h 1059426"/>
                <a:gd name="connsiteX2" fmla="*/ 557981 w 557981"/>
                <a:gd name="connsiteY2" fmla="*/ 1059426 h 1059426"/>
                <a:gd name="connsiteX3" fmla="*/ 553065 w 557981"/>
                <a:gd name="connsiteY3" fmla="*/ 0 h 1059426"/>
                <a:gd name="connsiteX4" fmla="*/ 0 w 557981"/>
                <a:gd name="connsiteY4" fmla="*/ 196645 h 1059426"/>
                <a:gd name="connsiteX0" fmla="*/ 0 w 558454"/>
                <a:gd name="connsiteY0" fmla="*/ 199103 h 1061884"/>
                <a:gd name="connsiteX1" fmla="*/ 0 w 558454"/>
                <a:gd name="connsiteY1" fmla="*/ 843116 h 1061884"/>
                <a:gd name="connsiteX2" fmla="*/ 557981 w 558454"/>
                <a:gd name="connsiteY2" fmla="*/ 1061884 h 1061884"/>
                <a:gd name="connsiteX3" fmla="*/ 557981 w 558454"/>
                <a:gd name="connsiteY3" fmla="*/ 0 h 1061884"/>
                <a:gd name="connsiteX4" fmla="*/ 0 w 558454"/>
                <a:gd name="connsiteY4" fmla="*/ 199103 h 1061884"/>
                <a:gd name="connsiteX0" fmla="*/ 0 w 560439"/>
                <a:gd name="connsiteY0" fmla="*/ 199103 h 1064342"/>
                <a:gd name="connsiteX1" fmla="*/ 0 w 560439"/>
                <a:gd name="connsiteY1" fmla="*/ 843116 h 1064342"/>
                <a:gd name="connsiteX2" fmla="*/ 560439 w 560439"/>
                <a:gd name="connsiteY2" fmla="*/ 1064342 h 1064342"/>
                <a:gd name="connsiteX3" fmla="*/ 557981 w 560439"/>
                <a:gd name="connsiteY3" fmla="*/ 0 h 1064342"/>
                <a:gd name="connsiteX4" fmla="*/ 0 w 560439"/>
                <a:gd name="connsiteY4" fmla="*/ 199103 h 106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439" h="1064342">
                  <a:moveTo>
                    <a:pt x="0" y="199103"/>
                  </a:moveTo>
                  <a:lnTo>
                    <a:pt x="0" y="843116"/>
                  </a:lnTo>
                  <a:lnTo>
                    <a:pt x="560439" y="1064342"/>
                  </a:lnTo>
                  <a:cubicBezTo>
                    <a:pt x="558800" y="711200"/>
                    <a:pt x="559620" y="353142"/>
                    <a:pt x="557981" y="0"/>
                  </a:cubicBezTo>
                  <a:lnTo>
                    <a:pt x="0" y="199103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7000">
                  <a:srgbClr val="AFE322">
                    <a:lumMod val="90000"/>
                  </a:srgbClr>
                </a:gs>
                <a:gs pos="83000">
                  <a:srgbClr val="57BE00"/>
                </a:gs>
                <a:gs pos="100000">
                  <a:srgbClr val="57BE00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21">
              <a:extLst>
                <a:ext uri="{FF2B5EF4-FFF2-40B4-BE49-F238E27FC236}">
                  <a16:creationId xmlns:a16="http://schemas.microsoft.com/office/drawing/2014/main" id="{2FE1DBB3-66CC-48AB-9989-E6F7F40954A4}"/>
                </a:ext>
              </a:extLst>
            </p:cNvPr>
            <p:cNvSpPr/>
            <p:nvPr/>
          </p:nvSpPr>
          <p:spPr>
            <a:xfrm>
              <a:off x="666028" y="4913671"/>
              <a:ext cx="539370" cy="1307690"/>
            </a:xfrm>
            <a:custGeom>
              <a:avLst/>
              <a:gdLst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0942 w 540775"/>
                <a:gd name="connsiteY3" fmla="*/ 258097 h 1315064"/>
                <a:gd name="connsiteX4" fmla="*/ 0 w 540775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58097 h 1315064"/>
                <a:gd name="connsiteX4" fmla="*/ 0 w 541720"/>
                <a:gd name="connsiteY4" fmla="*/ 0 h 1315064"/>
                <a:gd name="connsiteX0" fmla="*/ 0 w 541720"/>
                <a:gd name="connsiteY0" fmla="*/ 0 h 1315064"/>
                <a:gd name="connsiteX1" fmla="*/ 4917 w 541720"/>
                <a:gd name="connsiteY1" fmla="*/ 1044677 h 1315064"/>
                <a:gd name="connsiteX2" fmla="*/ 540775 w 541720"/>
                <a:gd name="connsiteY2" fmla="*/ 1315064 h 1315064"/>
                <a:gd name="connsiteX3" fmla="*/ 540774 w 541720"/>
                <a:gd name="connsiteY3" fmla="*/ 263013 h 1315064"/>
                <a:gd name="connsiteX4" fmla="*/ 0 w 541720"/>
                <a:gd name="connsiteY4" fmla="*/ 0 h 1315064"/>
                <a:gd name="connsiteX0" fmla="*/ 0 w 548652"/>
                <a:gd name="connsiteY0" fmla="*/ 0 h 1315064"/>
                <a:gd name="connsiteX1" fmla="*/ 4917 w 548652"/>
                <a:gd name="connsiteY1" fmla="*/ 1044677 h 1315064"/>
                <a:gd name="connsiteX2" fmla="*/ 540775 w 548652"/>
                <a:gd name="connsiteY2" fmla="*/ 1315064 h 1315064"/>
                <a:gd name="connsiteX3" fmla="*/ 548149 w 548652"/>
                <a:gd name="connsiteY3" fmla="*/ 282678 h 1315064"/>
                <a:gd name="connsiteX4" fmla="*/ 0 w 548652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5858 w 540775"/>
                <a:gd name="connsiteY3" fmla="*/ 258098 h 1315064"/>
                <a:gd name="connsiteX4" fmla="*/ 0 w 540775"/>
                <a:gd name="connsiteY4" fmla="*/ 0 h 1315064"/>
                <a:gd name="connsiteX0" fmla="*/ 0 w 540775"/>
                <a:gd name="connsiteY0" fmla="*/ 0 h 1315064"/>
                <a:gd name="connsiteX1" fmla="*/ 4917 w 540775"/>
                <a:gd name="connsiteY1" fmla="*/ 1044677 h 1315064"/>
                <a:gd name="connsiteX2" fmla="*/ 540775 w 540775"/>
                <a:gd name="connsiteY2" fmla="*/ 1315064 h 1315064"/>
                <a:gd name="connsiteX3" fmla="*/ 538316 w 540775"/>
                <a:gd name="connsiteY3" fmla="*/ 258098 h 1315064"/>
                <a:gd name="connsiteX4" fmla="*/ 0 w 540775"/>
                <a:gd name="connsiteY4" fmla="*/ 0 h 1315064"/>
                <a:gd name="connsiteX0" fmla="*/ 14748 w 535858"/>
                <a:gd name="connsiteY0" fmla="*/ 0 h 1297858"/>
                <a:gd name="connsiteX1" fmla="*/ 0 w 535858"/>
                <a:gd name="connsiteY1" fmla="*/ 1027471 h 1297858"/>
                <a:gd name="connsiteX2" fmla="*/ 535858 w 535858"/>
                <a:gd name="connsiteY2" fmla="*/ 1297858 h 1297858"/>
                <a:gd name="connsiteX3" fmla="*/ 533399 w 535858"/>
                <a:gd name="connsiteY3" fmla="*/ 240892 h 1297858"/>
                <a:gd name="connsiteX4" fmla="*/ 14748 w 535858"/>
                <a:gd name="connsiteY4" fmla="*/ 0 h 1297858"/>
                <a:gd name="connsiteX0" fmla="*/ 0 w 538317"/>
                <a:gd name="connsiteY0" fmla="*/ 0 h 1307690"/>
                <a:gd name="connsiteX1" fmla="*/ 2459 w 538317"/>
                <a:gd name="connsiteY1" fmla="*/ 1037303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0 w 538317"/>
                <a:gd name="connsiteY0" fmla="*/ 0 h 1307690"/>
                <a:gd name="connsiteX1" fmla="*/ 24582 w 538317"/>
                <a:gd name="connsiteY1" fmla="*/ 1042219 h 1307690"/>
                <a:gd name="connsiteX2" fmla="*/ 538317 w 538317"/>
                <a:gd name="connsiteY2" fmla="*/ 1307690 h 1307690"/>
                <a:gd name="connsiteX3" fmla="*/ 535858 w 538317"/>
                <a:gd name="connsiteY3" fmla="*/ 250724 h 1307690"/>
                <a:gd name="connsiteX4" fmla="*/ 0 w 538317"/>
                <a:gd name="connsiteY4" fmla="*/ 0 h 1307690"/>
                <a:gd name="connsiteX0" fmla="*/ 2566 w 540883"/>
                <a:gd name="connsiteY0" fmla="*/ 0 h 1307690"/>
                <a:gd name="connsiteX1" fmla="*/ 109 w 540883"/>
                <a:gd name="connsiteY1" fmla="*/ 1042219 h 1307690"/>
                <a:gd name="connsiteX2" fmla="*/ 540883 w 540883"/>
                <a:gd name="connsiteY2" fmla="*/ 1307690 h 1307690"/>
                <a:gd name="connsiteX3" fmla="*/ 538424 w 540883"/>
                <a:gd name="connsiteY3" fmla="*/ 250724 h 1307690"/>
                <a:gd name="connsiteX4" fmla="*/ 2566 w 540883"/>
                <a:gd name="connsiteY4" fmla="*/ 0 h 1307690"/>
                <a:gd name="connsiteX0" fmla="*/ 2566 w 538583"/>
                <a:gd name="connsiteY0" fmla="*/ 0 h 1307690"/>
                <a:gd name="connsiteX1" fmla="*/ 109 w 538583"/>
                <a:gd name="connsiteY1" fmla="*/ 1042219 h 1307690"/>
                <a:gd name="connsiteX2" fmla="*/ 496638 w 538583"/>
                <a:gd name="connsiteY2" fmla="*/ 1307690 h 1307690"/>
                <a:gd name="connsiteX3" fmla="*/ 538424 w 538583"/>
                <a:gd name="connsiteY3" fmla="*/ 250724 h 1307690"/>
                <a:gd name="connsiteX4" fmla="*/ 2566 w 538583"/>
                <a:gd name="connsiteY4" fmla="*/ 0 h 1307690"/>
                <a:gd name="connsiteX0" fmla="*/ 2566 w 539370"/>
                <a:gd name="connsiteY0" fmla="*/ 0 h 1307690"/>
                <a:gd name="connsiteX1" fmla="*/ 109 w 539370"/>
                <a:gd name="connsiteY1" fmla="*/ 1042219 h 1307690"/>
                <a:gd name="connsiteX2" fmla="*/ 538425 w 539370"/>
                <a:gd name="connsiteY2" fmla="*/ 1307690 h 1307690"/>
                <a:gd name="connsiteX3" fmla="*/ 538424 w 539370"/>
                <a:gd name="connsiteY3" fmla="*/ 250724 h 1307690"/>
                <a:gd name="connsiteX4" fmla="*/ 2566 w 539370"/>
                <a:gd name="connsiteY4" fmla="*/ 0 h 130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70" h="1307690">
                  <a:moveTo>
                    <a:pt x="2566" y="0"/>
                  </a:moveTo>
                  <a:cubicBezTo>
                    <a:pt x="3386" y="345768"/>
                    <a:pt x="-711" y="696451"/>
                    <a:pt x="109" y="1042219"/>
                  </a:cubicBezTo>
                  <a:lnTo>
                    <a:pt x="538425" y="1307690"/>
                  </a:lnTo>
                  <a:cubicBezTo>
                    <a:pt x="535147" y="955368"/>
                    <a:pt x="541702" y="603046"/>
                    <a:pt x="538424" y="250724"/>
                  </a:cubicBezTo>
                  <a:lnTo>
                    <a:pt x="2566" y="0"/>
                  </a:lnTo>
                  <a:close/>
                </a:path>
              </a:pathLst>
            </a:custGeom>
            <a:gradFill>
              <a:gsLst>
                <a:gs pos="0">
                  <a:srgbClr val="AFE322"/>
                </a:gs>
                <a:gs pos="34000">
                  <a:srgbClr val="AFE322"/>
                </a:gs>
                <a:gs pos="83000">
                  <a:srgbClr val="AFE322">
                    <a:lumMod val="93000"/>
                  </a:srgbClr>
                </a:gs>
                <a:gs pos="100000">
                  <a:srgbClr val="AFE322">
                    <a:lumMod val="90000"/>
                  </a:srgbClr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64628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69" y="1492151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5" y="1562685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5" y="4520205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5" y="4641908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5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0" y="3600565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3" y="1518715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3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6" y="4618983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5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0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0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2" y="2543931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1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2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1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2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5" y="2527503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4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7" y="2552021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4" y="5535337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2" y="2471635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2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1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1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3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7" y="3520149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3" y="3545246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7" y="5476481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4" y="4613416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19" y="2554105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1" y="1539347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19" y="1539413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B</a:t>
            </a:r>
          </a:p>
        </p:txBody>
      </p:sp>
      <p:grpSp>
        <p:nvGrpSpPr>
          <p:cNvPr id="105" name="Group 104"/>
          <p:cNvGrpSpPr/>
          <p:nvPr/>
        </p:nvGrpSpPr>
        <p:grpSpPr>
          <a:xfrm>
            <a:off x="4430860" y="1410562"/>
            <a:ext cx="7202460" cy="4752113"/>
            <a:chOff x="3706960" y="1353413"/>
            <a:chExt cx="4893977" cy="3228998"/>
          </a:xfrm>
        </p:grpSpPr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C23D3A46-4648-419A-831A-39A9EF5FA6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06960" y="1353413"/>
              <a:ext cx="360219" cy="360000"/>
            </a:xfrm>
            <a:custGeom>
              <a:avLst/>
              <a:gdLst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5619 w 1901727"/>
                <a:gd name="connsiteY10" fmla="*/ 633909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7575 w 1901727"/>
                <a:gd name="connsiteY5" fmla="*/ 403907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72451 w 1901727"/>
                <a:gd name="connsiteY4" fmla="*/ 605860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01727"/>
                <a:gd name="connsiteY0" fmla="*/ 0 h 1985875"/>
                <a:gd name="connsiteX1" fmla="*/ 790984 w 1901727"/>
                <a:gd name="connsiteY1" fmla="*/ 0 h 1985875"/>
                <a:gd name="connsiteX2" fmla="*/ 1026596 w 1901727"/>
                <a:gd name="connsiteY2" fmla="*/ 5610 h 1985875"/>
                <a:gd name="connsiteX3" fmla="*/ 1020986 w 1901727"/>
                <a:gd name="connsiteY3" fmla="*/ 493664 h 1985875"/>
                <a:gd name="connsiteX4" fmla="*/ 1155622 w 1901727"/>
                <a:gd name="connsiteY4" fmla="*/ 572201 h 1985875"/>
                <a:gd name="connsiteX5" fmla="*/ 1351965 w 1901727"/>
                <a:gd name="connsiteY5" fmla="*/ 375858 h 1985875"/>
                <a:gd name="connsiteX6" fmla="*/ 1901727 w 1901727"/>
                <a:gd name="connsiteY6" fmla="*/ 1924167 h 1985875"/>
                <a:gd name="connsiteX7" fmla="*/ 992937 w 1901727"/>
                <a:gd name="connsiteY7" fmla="*/ 1480991 h 1985875"/>
                <a:gd name="connsiteX8" fmla="*/ 1054645 w 1901727"/>
                <a:gd name="connsiteY8" fmla="*/ 1121963 h 1985875"/>
                <a:gd name="connsiteX9" fmla="*/ 1088304 w 1901727"/>
                <a:gd name="connsiteY9" fmla="*/ 757325 h 1985875"/>
                <a:gd name="connsiteX10" fmla="*/ 920009 w 1901727"/>
                <a:gd name="connsiteY10" fmla="*/ 611470 h 1985875"/>
                <a:gd name="connsiteX11" fmla="*/ 729276 w 1901727"/>
                <a:gd name="connsiteY11" fmla="*/ 751715 h 1985875"/>
                <a:gd name="connsiteX12" fmla="*/ 740495 w 1901727"/>
                <a:gd name="connsiteY12" fmla="*/ 1161232 h 1985875"/>
                <a:gd name="connsiteX13" fmla="*/ 785374 w 1901727"/>
                <a:gd name="connsiteY13" fmla="*/ 1509040 h 1985875"/>
                <a:gd name="connsiteX14" fmla="*/ 0 w 1901727"/>
                <a:gd name="connsiteY14" fmla="*/ 1985875 h 1985875"/>
                <a:gd name="connsiteX15" fmla="*/ 437565 w 1901727"/>
                <a:gd name="connsiteY15" fmla="*/ 387077 h 1985875"/>
                <a:gd name="connsiteX16" fmla="*/ 650738 w 1901727"/>
                <a:gd name="connsiteY16" fmla="*/ 611470 h 1985875"/>
                <a:gd name="connsiteX17" fmla="*/ 813423 w 1901727"/>
                <a:gd name="connsiteY17" fmla="*/ 499274 h 1985875"/>
                <a:gd name="connsiteX18" fmla="*/ 790984 w 1901727"/>
                <a:gd name="connsiteY18" fmla="*/ 0 h 1985875"/>
                <a:gd name="connsiteX0" fmla="*/ 790984 w 1942424"/>
                <a:gd name="connsiteY0" fmla="*/ 0 h 1985875"/>
                <a:gd name="connsiteX1" fmla="*/ 790984 w 1942424"/>
                <a:gd name="connsiteY1" fmla="*/ 0 h 1985875"/>
                <a:gd name="connsiteX2" fmla="*/ 1026596 w 1942424"/>
                <a:gd name="connsiteY2" fmla="*/ 5610 h 1985875"/>
                <a:gd name="connsiteX3" fmla="*/ 1020986 w 1942424"/>
                <a:gd name="connsiteY3" fmla="*/ 493664 h 1985875"/>
                <a:gd name="connsiteX4" fmla="*/ 1155622 w 1942424"/>
                <a:gd name="connsiteY4" fmla="*/ 572201 h 1985875"/>
                <a:gd name="connsiteX5" fmla="*/ 1351965 w 1942424"/>
                <a:gd name="connsiteY5" fmla="*/ 375858 h 1985875"/>
                <a:gd name="connsiteX6" fmla="*/ 1901727 w 1942424"/>
                <a:gd name="connsiteY6" fmla="*/ 1924167 h 1985875"/>
                <a:gd name="connsiteX7" fmla="*/ 992937 w 1942424"/>
                <a:gd name="connsiteY7" fmla="*/ 1480991 h 1985875"/>
                <a:gd name="connsiteX8" fmla="*/ 1054645 w 1942424"/>
                <a:gd name="connsiteY8" fmla="*/ 1121963 h 1985875"/>
                <a:gd name="connsiteX9" fmla="*/ 1088304 w 1942424"/>
                <a:gd name="connsiteY9" fmla="*/ 757325 h 1985875"/>
                <a:gd name="connsiteX10" fmla="*/ 920009 w 1942424"/>
                <a:gd name="connsiteY10" fmla="*/ 611470 h 1985875"/>
                <a:gd name="connsiteX11" fmla="*/ 729276 w 1942424"/>
                <a:gd name="connsiteY11" fmla="*/ 751715 h 1985875"/>
                <a:gd name="connsiteX12" fmla="*/ 740495 w 1942424"/>
                <a:gd name="connsiteY12" fmla="*/ 1161232 h 1985875"/>
                <a:gd name="connsiteX13" fmla="*/ 785374 w 1942424"/>
                <a:gd name="connsiteY13" fmla="*/ 1509040 h 1985875"/>
                <a:gd name="connsiteX14" fmla="*/ 0 w 1942424"/>
                <a:gd name="connsiteY14" fmla="*/ 1985875 h 1985875"/>
                <a:gd name="connsiteX15" fmla="*/ 437565 w 1942424"/>
                <a:gd name="connsiteY15" fmla="*/ 387077 h 1985875"/>
                <a:gd name="connsiteX16" fmla="*/ 650738 w 1942424"/>
                <a:gd name="connsiteY16" fmla="*/ 611470 h 1985875"/>
                <a:gd name="connsiteX17" fmla="*/ 813423 w 1942424"/>
                <a:gd name="connsiteY17" fmla="*/ 499274 h 1985875"/>
                <a:gd name="connsiteX18" fmla="*/ 790984 w 1942424"/>
                <a:gd name="connsiteY18" fmla="*/ 0 h 1985875"/>
                <a:gd name="connsiteX0" fmla="*/ 790984 w 1942424"/>
                <a:gd name="connsiteY0" fmla="*/ 0 h 1985875"/>
                <a:gd name="connsiteX1" fmla="*/ 790984 w 1942424"/>
                <a:gd name="connsiteY1" fmla="*/ 0 h 1985875"/>
                <a:gd name="connsiteX2" fmla="*/ 1026596 w 1942424"/>
                <a:gd name="connsiteY2" fmla="*/ 5610 h 1985875"/>
                <a:gd name="connsiteX3" fmla="*/ 1020986 w 1942424"/>
                <a:gd name="connsiteY3" fmla="*/ 493664 h 1985875"/>
                <a:gd name="connsiteX4" fmla="*/ 1155622 w 1942424"/>
                <a:gd name="connsiteY4" fmla="*/ 572201 h 1985875"/>
                <a:gd name="connsiteX5" fmla="*/ 1351965 w 1942424"/>
                <a:gd name="connsiteY5" fmla="*/ 375858 h 1985875"/>
                <a:gd name="connsiteX6" fmla="*/ 1901727 w 1942424"/>
                <a:gd name="connsiteY6" fmla="*/ 1924167 h 1985875"/>
                <a:gd name="connsiteX7" fmla="*/ 992937 w 1942424"/>
                <a:gd name="connsiteY7" fmla="*/ 1480991 h 1985875"/>
                <a:gd name="connsiteX8" fmla="*/ 1054645 w 1942424"/>
                <a:gd name="connsiteY8" fmla="*/ 1121963 h 1985875"/>
                <a:gd name="connsiteX9" fmla="*/ 1088304 w 1942424"/>
                <a:gd name="connsiteY9" fmla="*/ 757325 h 1985875"/>
                <a:gd name="connsiteX10" fmla="*/ 920009 w 1942424"/>
                <a:gd name="connsiteY10" fmla="*/ 611470 h 1985875"/>
                <a:gd name="connsiteX11" fmla="*/ 729276 w 1942424"/>
                <a:gd name="connsiteY11" fmla="*/ 751715 h 1985875"/>
                <a:gd name="connsiteX12" fmla="*/ 740495 w 1942424"/>
                <a:gd name="connsiteY12" fmla="*/ 1161232 h 1985875"/>
                <a:gd name="connsiteX13" fmla="*/ 785374 w 1942424"/>
                <a:gd name="connsiteY13" fmla="*/ 1509040 h 1985875"/>
                <a:gd name="connsiteX14" fmla="*/ 0 w 1942424"/>
                <a:gd name="connsiteY14" fmla="*/ 1985875 h 1985875"/>
                <a:gd name="connsiteX15" fmla="*/ 437565 w 1942424"/>
                <a:gd name="connsiteY15" fmla="*/ 387077 h 1985875"/>
                <a:gd name="connsiteX16" fmla="*/ 650738 w 1942424"/>
                <a:gd name="connsiteY16" fmla="*/ 611470 h 1985875"/>
                <a:gd name="connsiteX17" fmla="*/ 813423 w 1942424"/>
                <a:gd name="connsiteY17" fmla="*/ 499274 h 1985875"/>
                <a:gd name="connsiteX18" fmla="*/ 790984 w 194242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54645 w 1946874"/>
                <a:gd name="connsiteY8" fmla="*/ 112196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54645 w 1946874"/>
                <a:gd name="connsiteY8" fmla="*/ 112196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992937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71474 w 1946874"/>
                <a:gd name="connsiteY7" fmla="*/ 1480991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61232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37565 w 1946874"/>
                <a:gd name="connsiteY15" fmla="*/ 387077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20736 w 1946874"/>
                <a:gd name="connsiteY15" fmla="*/ 375858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790984 w 1946874"/>
                <a:gd name="connsiteY0" fmla="*/ 0 h 1985875"/>
                <a:gd name="connsiteX1" fmla="*/ 790984 w 1946874"/>
                <a:gd name="connsiteY1" fmla="*/ 0 h 1985875"/>
                <a:gd name="connsiteX2" fmla="*/ 1026596 w 1946874"/>
                <a:gd name="connsiteY2" fmla="*/ 5610 h 1985875"/>
                <a:gd name="connsiteX3" fmla="*/ 1020986 w 1946874"/>
                <a:gd name="connsiteY3" fmla="*/ 493664 h 1985875"/>
                <a:gd name="connsiteX4" fmla="*/ 1155622 w 1946874"/>
                <a:gd name="connsiteY4" fmla="*/ 572201 h 1985875"/>
                <a:gd name="connsiteX5" fmla="*/ 1351965 w 1946874"/>
                <a:gd name="connsiteY5" fmla="*/ 375858 h 1985875"/>
                <a:gd name="connsiteX6" fmla="*/ 1901727 w 1946874"/>
                <a:gd name="connsiteY6" fmla="*/ 1924167 h 1985875"/>
                <a:gd name="connsiteX7" fmla="*/ 1054644 w 1946874"/>
                <a:gd name="connsiteY7" fmla="*/ 1486600 h 1985875"/>
                <a:gd name="connsiteX8" fmla="*/ 1037816 w 1946874"/>
                <a:gd name="connsiteY8" fmla="*/ 1144403 h 1985875"/>
                <a:gd name="connsiteX9" fmla="*/ 1088304 w 1946874"/>
                <a:gd name="connsiteY9" fmla="*/ 757325 h 1985875"/>
                <a:gd name="connsiteX10" fmla="*/ 920009 w 1946874"/>
                <a:gd name="connsiteY10" fmla="*/ 611470 h 1985875"/>
                <a:gd name="connsiteX11" fmla="*/ 729276 w 1946874"/>
                <a:gd name="connsiteY11" fmla="*/ 751715 h 1985875"/>
                <a:gd name="connsiteX12" fmla="*/ 740495 w 1946874"/>
                <a:gd name="connsiteY12" fmla="*/ 1161232 h 1985875"/>
                <a:gd name="connsiteX13" fmla="*/ 785374 w 1946874"/>
                <a:gd name="connsiteY13" fmla="*/ 1509040 h 1985875"/>
                <a:gd name="connsiteX14" fmla="*/ 0 w 1946874"/>
                <a:gd name="connsiteY14" fmla="*/ 1985875 h 1985875"/>
                <a:gd name="connsiteX15" fmla="*/ 420736 w 1946874"/>
                <a:gd name="connsiteY15" fmla="*/ 375858 h 1985875"/>
                <a:gd name="connsiteX16" fmla="*/ 650738 w 1946874"/>
                <a:gd name="connsiteY16" fmla="*/ 611470 h 1985875"/>
                <a:gd name="connsiteX17" fmla="*/ 813423 w 1946874"/>
                <a:gd name="connsiteY17" fmla="*/ 499274 h 1985875"/>
                <a:gd name="connsiteX18" fmla="*/ 790984 w 1946874"/>
                <a:gd name="connsiteY18" fmla="*/ 0 h 1985875"/>
                <a:gd name="connsiteX0" fmla="*/ 858302 w 2014192"/>
                <a:gd name="connsiteY0" fmla="*/ 0 h 1958316"/>
                <a:gd name="connsiteX1" fmla="*/ 858302 w 2014192"/>
                <a:gd name="connsiteY1" fmla="*/ 0 h 1958316"/>
                <a:gd name="connsiteX2" fmla="*/ 1093914 w 2014192"/>
                <a:gd name="connsiteY2" fmla="*/ 5610 h 1958316"/>
                <a:gd name="connsiteX3" fmla="*/ 1088304 w 2014192"/>
                <a:gd name="connsiteY3" fmla="*/ 493664 h 1958316"/>
                <a:gd name="connsiteX4" fmla="*/ 1222940 w 2014192"/>
                <a:gd name="connsiteY4" fmla="*/ 572201 h 1958316"/>
                <a:gd name="connsiteX5" fmla="*/ 1419283 w 2014192"/>
                <a:gd name="connsiteY5" fmla="*/ 375858 h 1958316"/>
                <a:gd name="connsiteX6" fmla="*/ 1969045 w 2014192"/>
                <a:gd name="connsiteY6" fmla="*/ 1924167 h 1958316"/>
                <a:gd name="connsiteX7" fmla="*/ 1121962 w 2014192"/>
                <a:gd name="connsiteY7" fmla="*/ 1486600 h 1958316"/>
                <a:gd name="connsiteX8" fmla="*/ 1105134 w 2014192"/>
                <a:gd name="connsiteY8" fmla="*/ 1144403 h 1958316"/>
                <a:gd name="connsiteX9" fmla="*/ 1155622 w 2014192"/>
                <a:gd name="connsiteY9" fmla="*/ 757325 h 1958316"/>
                <a:gd name="connsiteX10" fmla="*/ 987327 w 2014192"/>
                <a:gd name="connsiteY10" fmla="*/ 611470 h 1958316"/>
                <a:gd name="connsiteX11" fmla="*/ 796594 w 2014192"/>
                <a:gd name="connsiteY11" fmla="*/ 751715 h 1958316"/>
                <a:gd name="connsiteX12" fmla="*/ 807813 w 2014192"/>
                <a:gd name="connsiteY12" fmla="*/ 1161232 h 1958316"/>
                <a:gd name="connsiteX13" fmla="*/ 852692 w 2014192"/>
                <a:gd name="connsiteY13" fmla="*/ 1509040 h 1958316"/>
                <a:gd name="connsiteX14" fmla="*/ 0 w 2014192"/>
                <a:gd name="connsiteY14" fmla="*/ 1952216 h 1958316"/>
                <a:gd name="connsiteX15" fmla="*/ 488054 w 2014192"/>
                <a:gd name="connsiteY15" fmla="*/ 375858 h 1958316"/>
                <a:gd name="connsiteX16" fmla="*/ 718056 w 2014192"/>
                <a:gd name="connsiteY16" fmla="*/ 611470 h 1958316"/>
                <a:gd name="connsiteX17" fmla="*/ 880741 w 2014192"/>
                <a:gd name="connsiteY17" fmla="*/ 499274 h 1958316"/>
                <a:gd name="connsiteX18" fmla="*/ 858302 w 2014192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41893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41893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930674 w 2103393"/>
                <a:gd name="connsiteY13" fmla="*/ 1480991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897014 w 2103393"/>
                <a:gd name="connsiteY12" fmla="*/ 1161232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194335 w 2103393"/>
                <a:gd name="connsiteY8" fmla="*/ 1144403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227994 w 2103393"/>
                <a:gd name="connsiteY8" fmla="*/ 1194891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8316"/>
                <a:gd name="connsiteX1" fmla="*/ 947503 w 2103393"/>
                <a:gd name="connsiteY1" fmla="*/ 0 h 1958316"/>
                <a:gd name="connsiteX2" fmla="*/ 1183115 w 2103393"/>
                <a:gd name="connsiteY2" fmla="*/ 5610 h 1958316"/>
                <a:gd name="connsiteX3" fmla="*/ 1177505 w 2103393"/>
                <a:gd name="connsiteY3" fmla="*/ 493664 h 1958316"/>
                <a:gd name="connsiteX4" fmla="*/ 1312141 w 2103393"/>
                <a:gd name="connsiteY4" fmla="*/ 572201 h 1958316"/>
                <a:gd name="connsiteX5" fmla="*/ 1508484 w 2103393"/>
                <a:gd name="connsiteY5" fmla="*/ 375858 h 1958316"/>
                <a:gd name="connsiteX6" fmla="*/ 2058246 w 2103393"/>
                <a:gd name="connsiteY6" fmla="*/ 1924167 h 1958316"/>
                <a:gd name="connsiteX7" fmla="*/ 1211163 w 2103393"/>
                <a:gd name="connsiteY7" fmla="*/ 1486600 h 1958316"/>
                <a:gd name="connsiteX8" fmla="*/ 1227994 w 2103393"/>
                <a:gd name="connsiteY8" fmla="*/ 1194891 h 1958316"/>
                <a:gd name="connsiteX9" fmla="*/ 1244823 w 2103393"/>
                <a:gd name="connsiteY9" fmla="*/ 757325 h 1958316"/>
                <a:gd name="connsiteX10" fmla="*/ 1076528 w 2103393"/>
                <a:gd name="connsiteY10" fmla="*/ 611470 h 1958316"/>
                <a:gd name="connsiteX11" fmla="*/ 885795 w 2103393"/>
                <a:gd name="connsiteY11" fmla="*/ 751715 h 1958316"/>
                <a:gd name="connsiteX12" fmla="*/ 919453 w 2103393"/>
                <a:gd name="connsiteY12" fmla="*/ 1189281 h 1958316"/>
                <a:gd name="connsiteX13" fmla="*/ 891405 w 2103393"/>
                <a:gd name="connsiteY13" fmla="*/ 1509040 h 1958316"/>
                <a:gd name="connsiteX14" fmla="*/ 89201 w 2103393"/>
                <a:gd name="connsiteY14" fmla="*/ 1952216 h 1958316"/>
                <a:gd name="connsiteX15" fmla="*/ 577255 w 2103393"/>
                <a:gd name="connsiteY15" fmla="*/ 375858 h 1958316"/>
                <a:gd name="connsiteX16" fmla="*/ 807257 w 2103393"/>
                <a:gd name="connsiteY16" fmla="*/ 611470 h 1958316"/>
                <a:gd name="connsiteX17" fmla="*/ 969942 w 2103393"/>
                <a:gd name="connsiteY17" fmla="*/ 499274 h 1958316"/>
                <a:gd name="connsiteX18" fmla="*/ 947503 w 2103393"/>
                <a:gd name="connsiteY18" fmla="*/ 0 h 1958316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27994 w 2103393"/>
                <a:gd name="connsiteY8" fmla="*/ 1194891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22384 w 2103393"/>
                <a:gd name="connsiteY8" fmla="*/ 117806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59848"/>
                <a:gd name="connsiteX1" fmla="*/ 947503 w 2103393"/>
                <a:gd name="connsiteY1" fmla="*/ 0 h 1959848"/>
                <a:gd name="connsiteX2" fmla="*/ 1183115 w 2103393"/>
                <a:gd name="connsiteY2" fmla="*/ 5610 h 1959848"/>
                <a:gd name="connsiteX3" fmla="*/ 1177505 w 2103393"/>
                <a:gd name="connsiteY3" fmla="*/ 493664 h 1959848"/>
                <a:gd name="connsiteX4" fmla="*/ 1312141 w 2103393"/>
                <a:gd name="connsiteY4" fmla="*/ 572201 h 1959848"/>
                <a:gd name="connsiteX5" fmla="*/ 1508484 w 2103393"/>
                <a:gd name="connsiteY5" fmla="*/ 375858 h 1959848"/>
                <a:gd name="connsiteX6" fmla="*/ 2058246 w 2103393"/>
                <a:gd name="connsiteY6" fmla="*/ 1924167 h 1959848"/>
                <a:gd name="connsiteX7" fmla="*/ 1211163 w 2103393"/>
                <a:gd name="connsiteY7" fmla="*/ 1486600 h 1959848"/>
                <a:gd name="connsiteX8" fmla="*/ 1205554 w 2103393"/>
                <a:gd name="connsiteY8" fmla="*/ 1200502 h 1959848"/>
                <a:gd name="connsiteX9" fmla="*/ 1244823 w 2103393"/>
                <a:gd name="connsiteY9" fmla="*/ 757325 h 1959848"/>
                <a:gd name="connsiteX10" fmla="*/ 1076528 w 2103393"/>
                <a:gd name="connsiteY10" fmla="*/ 611470 h 1959848"/>
                <a:gd name="connsiteX11" fmla="*/ 885795 w 2103393"/>
                <a:gd name="connsiteY11" fmla="*/ 751715 h 1959848"/>
                <a:gd name="connsiteX12" fmla="*/ 919453 w 2103393"/>
                <a:gd name="connsiteY12" fmla="*/ 1189281 h 1959848"/>
                <a:gd name="connsiteX13" fmla="*/ 891405 w 2103393"/>
                <a:gd name="connsiteY13" fmla="*/ 1509040 h 1959848"/>
                <a:gd name="connsiteX14" fmla="*/ 89201 w 2103393"/>
                <a:gd name="connsiteY14" fmla="*/ 1952216 h 1959848"/>
                <a:gd name="connsiteX15" fmla="*/ 577255 w 2103393"/>
                <a:gd name="connsiteY15" fmla="*/ 375858 h 1959848"/>
                <a:gd name="connsiteX16" fmla="*/ 807257 w 2103393"/>
                <a:gd name="connsiteY16" fmla="*/ 611470 h 1959848"/>
                <a:gd name="connsiteX17" fmla="*/ 969942 w 2103393"/>
                <a:gd name="connsiteY17" fmla="*/ 499274 h 1959848"/>
                <a:gd name="connsiteX18" fmla="*/ 947503 w 2103393"/>
                <a:gd name="connsiteY18" fmla="*/ 0 h 1959848"/>
                <a:gd name="connsiteX0" fmla="*/ 947503 w 2103393"/>
                <a:gd name="connsiteY0" fmla="*/ 0 h 1961617"/>
                <a:gd name="connsiteX1" fmla="*/ 947503 w 2103393"/>
                <a:gd name="connsiteY1" fmla="*/ 0 h 1961617"/>
                <a:gd name="connsiteX2" fmla="*/ 1183115 w 2103393"/>
                <a:gd name="connsiteY2" fmla="*/ 5610 h 1961617"/>
                <a:gd name="connsiteX3" fmla="*/ 1177505 w 2103393"/>
                <a:gd name="connsiteY3" fmla="*/ 493664 h 1961617"/>
                <a:gd name="connsiteX4" fmla="*/ 1312141 w 2103393"/>
                <a:gd name="connsiteY4" fmla="*/ 572201 h 1961617"/>
                <a:gd name="connsiteX5" fmla="*/ 1508484 w 2103393"/>
                <a:gd name="connsiteY5" fmla="*/ 375858 h 1961617"/>
                <a:gd name="connsiteX6" fmla="*/ 2058246 w 2103393"/>
                <a:gd name="connsiteY6" fmla="*/ 1924167 h 1961617"/>
                <a:gd name="connsiteX7" fmla="*/ 1244822 w 2103393"/>
                <a:gd name="connsiteY7" fmla="*/ 1514649 h 1961617"/>
                <a:gd name="connsiteX8" fmla="*/ 1205554 w 2103393"/>
                <a:gd name="connsiteY8" fmla="*/ 1200502 h 1961617"/>
                <a:gd name="connsiteX9" fmla="*/ 1244823 w 2103393"/>
                <a:gd name="connsiteY9" fmla="*/ 757325 h 1961617"/>
                <a:gd name="connsiteX10" fmla="*/ 1076528 w 2103393"/>
                <a:gd name="connsiteY10" fmla="*/ 611470 h 1961617"/>
                <a:gd name="connsiteX11" fmla="*/ 885795 w 2103393"/>
                <a:gd name="connsiteY11" fmla="*/ 751715 h 1961617"/>
                <a:gd name="connsiteX12" fmla="*/ 919453 w 2103393"/>
                <a:gd name="connsiteY12" fmla="*/ 1189281 h 1961617"/>
                <a:gd name="connsiteX13" fmla="*/ 891405 w 2103393"/>
                <a:gd name="connsiteY13" fmla="*/ 1509040 h 1961617"/>
                <a:gd name="connsiteX14" fmla="*/ 89201 w 2103393"/>
                <a:gd name="connsiteY14" fmla="*/ 1952216 h 1961617"/>
                <a:gd name="connsiteX15" fmla="*/ 577255 w 2103393"/>
                <a:gd name="connsiteY15" fmla="*/ 375858 h 1961617"/>
                <a:gd name="connsiteX16" fmla="*/ 807257 w 2103393"/>
                <a:gd name="connsiteY16" fmla="*/ 611470 h 1961617"/>
                <a:gd name="connsiteX17" fmla="*/ 969942 w 2103393"/>
                <a:gd name="connsiteY17" fmla="*/ 499274 h 1961617"/>
                <a:gd name="connsiteX18" fmla="*/ 947503 w 2103393"/>
                <a:gd name="connsiteY18" fmla="*/ 0 h 1961617"/>
                <a:gd name="connsiteX0" fmla="*/ 947503 w 2103393"/>
                <a:gd name="connsiteY0" fmla="*/ 0 h 1961617"/>
                <a:gd name="connsiteX1" fmla="*/ 947503 w 2103393"/>
                <a:gd name="connsiteY1" fmla="*/ 0 h 1961617"/>
                <a:gd name="connsiteX2" fmla="*/ 1183115 w 2103393"/>
                <a:gd name="connsiteY2" fmla="*/ 5610 h 1961617"/>
                <a:gd name="connsiteX3" fmla="*/ 1177505 w 2103393"/>
                <a:gd name="connsiteY3" fmla="*/ 493664 h 1961617"/>
                <a:gd name="connsiteX4" fmla="*/ 1312141 w 2103393"/>
                <a:gd name="connsiteY4" fmla="*/ 572201 h 1961617"/>
                <a:gd name="connsiteX5" fmla="*/ 1508484 w 2103393"/>
                <a:gd name="connsiteY5" fmla="*/ 375858 h 1961617"/>
                <a:gd name="connsiteX6" fmla="*/ 2058246 w 2103393"/>
                <a:gd name="connsiteY6" fmla="*/ 1924167 h 1961617"/>
                <a:gd name="connsiteX7" fmla="*/ 1244822 w 2103393"/>
                <a:gd name="connsiteY7" fmla="*/ 1514649 h 1961617"/>
                <a:gd name="connsiteX8" fmla="*/ 1205554 w 2103393"/>
                <a:gd name="connsiteY8" fmla="*/ 1200502 h 1961617"/>
                <a:gd name="connsiteX9" fmla="*/ 1244823 w 2103393"/>
                <a:gd name="connsiteY9" fmla="*/ 757325 h 1961617"/>
                <a:gd name="connsiteX10" fmla="*/ 1076528 w 2103393"/>
                <a:gd name="connsiteY10" fmla="*/ 611470 h 1961617"/>
                <a:gd name="connsiteX11" fmla="*/ 885795 w 2103393"/>
                <a:gd name="connsiteY11" fmla="*/ 751715 h 1961617"/>
                <a:gd name="connsiteX12" fmla="*/ 919453 w 2103393"/>
                <a:gd name="connsiteY12" fmla="*/ 1189281 h 1961617"/>
                <a:gd name="connsiteX13" fmla="*/ 891405 w 2103393"/>
                <a:gd name="connsiteY13" fmla="*/ 1509040 h 1961617"/>
                <a:gd name="connsiteX14" fmla="*/ 89201 w 2103393"/>
                <a:gd name="connsiteY14" fmla="*/ 1952216 h 1961617"/>
                <a:gd name="connsiteX15" fmla="*/ 577255 w 2103393"/>
                <a:gd name="connsiteY15" fmla="*/ 375858 h 1961617"/>
                <a:gd name="connsiteX16" fmla="*/ 807257 w 2103393"/>
                <a:gd name="connsiteY16" fmla="*/ 611470 h 1961617"/>
                <a:gd name="connsiteX17" fmla="*/ 969942 w 2103393"/>
                <a:gd name="connsiteY17" fmla="*/ 499274 h 1961617"/>
                <a:gd name="connsiteX18" fmla="*/ 947503 w 2103393"/>
                <a:gd name="connsiteY18" fmla="*/ 0 h 1961617"/>
                <a:gd name="connsiteX0" fmla="*/ 947503 w 2103393"/>
                <a:gd name="connsiteY0" fmla="*/ 0 h 1963064"/>
                <a:gd name="connsiteX1" fmla="*/ 947503 w 2103393"/>
                <a:gd name="connsiteY1" fmla="*/ 0 h 1963064"/>
                <a:gd name="connsiteX2" fmla="*/ 1183115 w 2103393"/>
                <a:gd name="connsiteY2" fmla="*/ 5610 h 1963064"/>
                <a:gd name="connsiteX3" fmla="*/ 1177505 w 2103393"/>
                <a:gd name="connsiteY3" fmla="*/ 493664 h 1963064"/>
                <a:gd name="connsiteX4" fmla="*/ 1312141 w 2103393"/>
                <a:gd name="connsiteY4" fmla="*/ 572201 h 1963064"/>
                <a:gd name="connsiteX5" fmla="*/ 1508484 w 2103393"/>
                <a:gd name="connsiteY5" fmla="*/ 375858 h 1963064"/>
                <a:gd name="connsiteX6" fmla="*/ 2058246 w 2103393"/>
                <a:gd name="connsiteY6" fmla="*/ 1924167 h 1963064"/>
                <a:gd name="connsiteX7" fmla="*/ 1244822 w 2103393"/>
                <a:gd name="connsiteY7" fmla="*/ 1514649 h 1963064"/>
                <a:gd name="connsiteX8" fmla="*/ 1205554 w 2103393"/>
                <a:gd name="connsiteY8" fmla="*/ 1200502 h 1963064"/>
                <a:gd name="connsiteX9" fmla="*/ 1244823 w 2103393"/>
                <a:gd name="connsiteY9" fmla="*/ 757325 h 1963064"/>
                <a:gd name="connsiteX10" fmla="*/ 1076528 w 2103393"/>
                <a:gd name="connsiteY10" fmla="*/ 611470 h 1963064"/>
                <a:gd name="connsiteX11" fmla="*/ 885795 w 2103393"/>
                <a:gd name="connsiteY11" fmla="*/ 751715 h 1963064"/>
                <a:gd name="connsiteX12" fmla="*/ 919453 w 2103393"/>
                <a:gd name="connsiteY12" fmla="*/ 1189281 h 1963064"/>
                <a:gd name="connsiteX13" fmla="*/ 891405 w 2103393"/>
                <a:gd name="connsiteY13" fmla="*/ 1509040 h 1963064"/>
                <a:gd name="connsiteX14" fmla="*/ 89201 w 2103393"/>
                <a:gd name="connsiteY14" fmla="*/ 1952216 h 1963064"/>
                <a:gd name="connsiteX15" fmla="*/ 577255 w 2103393"/>
                <a:gd name="connsiteY15" fmla="*/ 375858 h 1963064"/>
                <a:gd name="connsiteX16" fmla="*/ 807257 w 2103393"/>
                <a:gd name="connsiteY16" fmla="*/ 611470 h 1963064"/>
                <a:gd name="connsiteX17" fmla="*/ 969942 w 2103393"/>
                <a:gd name="connsiteY17" fmla="*/ 499274 h 1963064"/>
                <a:gd name="connsiteX18" fmla="*/ 947503 w 2103393"/>
                <a:gd name="connsiteY18" fmla="*/ 0 h 1963064"/>
                <a:gd name="connsiteX0" fmla="*/ 947503 w 2103393"/>
                <a:gd name="connsiteY0" fmla="*/ 0 h 1964995"/>
                <a:gd name="connsiteX1" fmla="*/ 947503 w 2103393"/>
                <a:gd name="connsiteY1" fmla="*/ 0 h 1964995"/>
                <a:gd name="connsiteX2" fmla="*/ 1183115 w 2103393"/>
                <a:gd name="connsiteY2" fmla="*/ 5610 h 1964995"/>
                <a:gd name="connsiteX3" fmla="*/ 1177505 w 2103393"/>
                <a:gd name="connsiteY3" fmla="*/ 493664 h 1964995"/>
                <a:gd name="connsiteX4" fmla="*/ 1312141 w 2103393"/>
                <a:gd name="connsiteY4" fmla="*/ 572201 h 1964995"/>
                <a:gd name="connsiteX5" fmla="*/ 1508484 w 2103393"/>
                <a:gd name="connsiteY5" fmla="*/ 375858 h 1964995"/>
                <a:gd name="connsiteX6" fmla="*/ 2058246 w 2103393"/>
                <a:gd name="connsiteY6" fmla="*/ 1924167 h 1964995"/>
                <a:gd name="connsiteX7" fmla="*/ 1244822 w 2103393"/>
                <a:gd name="connsiteY7" fmla="*/ 1514649 h 1964995"/>
                <a:gd name="connsiteX8" fmla="*/ 1205554 w 2103393"/>
                <a:gd name="connsiteY8" fmla="*/ 1200502 h 1964995"/>
                <a:gd name="connsiteX9" fmla="*/ 1244823 w 2103393"/>
                <a:gd name="connsiteY9" fmla="*/ 757325 h 1964995"/>
                <a:gd name="connsiteX10" fmla="*/ 1076528 w 2103393"/>
                <a:gd name="connsiteY10" fmla="*/ 611470 h 1964995"/>
                <a:gd name="connsiteX11" fmla="*/ 885795 w 2103393"/>
                <a:gd name="connsiteY11" fmla="*/ 751715 h 1964995"/>
                <a:gd name="connsiteX12" fmla="*/ 919453 w 2103393"/>
                <a:gd name="connsiteY12" fmla="*/ 1189281 h 1964995"/>
                <a:gd name="connsiteX13" fmla="*/ 891405 w 2103393"/>
                <a:gd name="connsiteY13" fmla="*/ 1509040 h 1964995"/>
                <a:gd name="connsiteX14" fmla="*/ 89201 w 2103393"/>
                <a:gd name="connsiteY14" fmla="*/ 1952216 h 1964995"/>
                <a:gd name="connsiteX15" fmla="*/ 577255 w 2103393"/>
                <a:gd name="connsiteY15" fmla="*/ 375858 h 1964995"/>
                <a:gd name="connsiteX16" fmla="*/ 807257 w 2103393"/>
                <a:gd name="connsiteY16" fmla="*/ 611470 h 1964995"/>
                <a:gd name="connsiteX17" fmla="*/ 969942 w 2103393"/>
                <a:gd name="connsiteY17" fmla="*/ 499274 h 1964995"/>
                <a:gd name="connsiteX18" fmla="*/ 947503 w 2103393"/>
                <a:gd name="connsiteY18" fmla="*/ 0 h 1964995"/>
                <a:gd name="connsiteX0" fmla="*/ 947503 w 2103393"/>
                <a:gd name="connsiteY0" fmla="*/ 13781 h 1978776"/>
                <a:gd name="connsiteX1" fmla="*/ 947503 w 2103393"/>
                <a:gd name="connsiteY1" fmla="*/ 13781 h 1978776"/>
                <a:gd name="connsiteX2" fmla="*/ 1183115 w 2103393"/>
                <a:gd name="connsiteY2" fmla="*/ 19391 h 1978776"/>
                <a:gd name="connsiteX3" fmla="*/ 1177505 w 2103393"/>
                <a:gd name="connsiteY3" fmla="*/ 507445 h 1978776"/>
                <a:gd name="connsiteX4" fmla="*/ 1312141 w 2103393"/>
                <a:gd name="connsiteY4" fmla="*/ 585982 h 1978776"/>
                <a:gd name="connsiteX5" fmla="*/ 1508484 w 2103393"/>
                <a:gd name="connsiteY5" fmla="*/ 389639 h 1978776"/>
                <a:gd name="connsiteX6" fmla="*/ 2058246 w 2103393"/>
                <a:gd name="connsiteY6" fmla="*/ 1937948 h 1978776"/>
                <a:gd name="connsiteX7" fmla="*/ 1244822 w 2103393"/>
                <a:gd name="connsiteY7" fmla="*/ 1528430 h 1978776"/>
                <a:gd name="connsiteX8" fmla="*/ 1205554 w 2103393"/>
                <a:gd name="connsiteY8" fmla="*/ 1214283 h 1978776"/>
                <a:gd name="connsiteX9" fmla="*/ 1244823 w 2103393"/>
                <a:gd name="connsiteY9" fmla="*/ 771106 h 1978776"/>
                <a:gd name="connsiteX10" fmla="*/ 1076528 w 2103393"/>
                <a:gd name="connsiteY10" fmla="*/ 625251 h 1978776"/>
                <a:gd name="connsiteX11" fmla="*/ 885795 w 2103393"/>
                <a:gd name="connsiteY11" fmla="*/ 765496 h 1978776"/>
                <a:gd name="connsiteX12" fmla="*/ 919453 w 2103393"/>
                <a:gd name="connsiteY12" fmla="*/ 1203062 h 1978776"/>
                <a:gd name="connsiteX13" fmla="*/ 891405 w 2103393"/>
                <a:gd name="connsiteY13" fmla="*/ 1522821 h 1978776"/>
                <a:gd name="connsiteX14" fmla="*/ 89201 w 2103393"/>
                <a:gd name="connsiteY14" fmla="*/ 1965997 h 1978776"/>
                <a:gd name="connsiteX15" fmla="*/ 577255 w 2103393"/>
                <a:gd name="connsiteY15" fmla="*/ 389639 h 1978776"/>
                <a:gd name="connsiteX16" fmla="*/ 807257 w 2103393"/>
                <a:gd name="connsiteY16" fmla="*/ 625251 h 1978776"/>
                <a:gd name="connsiteX17" fmla="*/ 969942 w 2103393"/>
                <a:gd name="connsiteY17" fmla="*/ 513055 h 1978776"/>
                <a:gd name="connsiteX18" fmla="*/ 947503 w 2103393"/>
                <a:gd name="connsiteY18" fmla="*/ 13781 h 1978776"/>
                <a:gd name="connsiteX0" fmla="*/ 964333 w 2103393"/>
                <a:gd name="connsiteY0" fmla="*/ 55026 h 1980752"/>
                <a:gd name="connsiteX1" fmla="*/ 947503 w 2103393"/>
                <a:gd name="connsiteY1" fmla="*/ 15757 h 1980752"/>
                <a:gd name="connsiteX2" fmla="*/ 1183115 w 2103393"/>
                <a:gd name="connsiteY2" fmla="*/ 21367 h 1980752"/>
                <a:gd name="connsiteX3" fmla="*/ 1177505 w 2103393"/>
                <a:gd name="connsiteY3" fmla="*/ 509421 h 1980752"/>
                <a:gd name="connsiteX4" fmla="*/ 1312141 w 2103393"/>
                <a:gd name="connsiteY4" fmla="*/ 587958 h 1980752"/>
                <a:gd name="connsiteX5" fmla="*/ 1508484 w 2103393"/>
                <a:gd name="connsiteY5" fmla="*/ 391615 h 1980752"/>
                <a:gd name="connsiteX6" fmla="*/ 2058246 w 2103393"/>
                <a:gd name="connsiteY6" fmla="*/ 1939924 h 1980752"/>
                <a:gd name="connsiteX7" fmla="*/ 1244822 w 2103393"/>
                <a:gd name="connsiteY7" fmla="*/ 1530406 h 1980752"/>
                <a:gd name="connsiteX8" fmla="*/ 1205554 w 2103393"/>
                <a:gd name="connsiteY8" fmla="*/ 1216259 h 1980752"/>
                <a:gd name="connsiteX9" fmla="*/ 1244823 w 2103393"/>
                <a:gd name="connsiteY9" fmla="*/ 773082 h 1980752"/>
                <a:gd name="connsiteX10" fmla="*/ 1076528 w 2103393"/>
                <a:gd name="connsiteY10" fmla="*/ 627227 h 1980752"/>
                <a:gd name="connsiteX11" fmla="*/ 885795 w 2103393"/>
                <a:gd name="connsiteY11" fmla="*/ 767472 h 1980752"/>
                <a:gd name="connsiteX12" fmla="*/ 919453 w 2103393"/>
                <a:gd name="connsiteY12" fmla="*/ 1205038 h 1980752"/>
                <a:gd name="connsiteX13" fmla="*/ 891405 w 2103393"/>
                <a:gd name="connsiteY13" fmla="*/ 1524797 h 1980752"/>
                <a:gd name="connsiteX14" fmla="*/ 89201 w 2103393"/>
                <a:gd name="connsiteY14" fmla="*/ 1967973 h 1980752"/>
                <a:gd name="connsiteX15" fmla="*/ 577255 w 2103393"/>
                <a:gd name="connsiteY15" fmla="*/ 391615 h 1980752"/>
                <a:gd name="connsiteX16" fmla="*/ 807257 w 2103393"/>
                <a:gd name="connsiteY16" fmla="*/ 627227 h 1980752"/>
                <a:gd name="connsiteX17" fmla="*/ 969942 w 2103393"/>
                <a:gd name="connsiteY17" fmla="*/ 515031 h 1980752"/>
                <a:gd name="connsiteX18" fmla="*/ 964333 w 2103393"/>
                <a:gd name="connsiteY18" fmla="*/ 55026 h 1980752"/>
                <a:gd name="connsiteX0" fmla="*/ 913845 w 2103393"/>
                <a:gd name="connsiteY0" fmla="*/ 72662 h 1981559"/>
                <a:gd name="connsiteX1" fmla="*/ 947503 w 2103393"/>
                <a:gd name="connsiteY1" fmla="*/ 16564 h 1981559"/>
                <a:gd name="connsiteX2" fmla="*/ 1183115 w 2103393"/>
                <a:gd name="connsiteY2" fmla="*/ 22174 h 1981559"/>
                <a:gd name="connsiteX3" fmla="*/ 1177505 w 2103393"/>
                <a:gd name="connsiteY3" fmla="*/ 510228 h 1981559"/>
                <a:gd name="connsiteX4" fmla="*/ 1312141 w 2103393"/>
                <a:gd name="connsiteY4" fmla="*/ 588765 h 1981559"/>
                <a:gd name="connsiteX5" fmla="*/ 1508484 w 2103393"/>
                <a:gd name="connsiteY5" fmla="*/ 392422 h 1981559"/>
                <a:gd name="connsiteX6" fmla="*/ 2058246 w 2103393"/>
                <a:gd name="connsiteY6" fmla="*/ 1940731 h 1981559"/>
                <a:gd name="connsiteX7" fmla="*/ 1244822 w 2103393"/>
                <a:gd name="connsiteY7" fmla="*/ 1531213 h 1981559"/>
                <a:gd name="connsiteX8" fmla="*/ 1205554 w 2103393"/>
                <a:gd name="connsiteY8" fmla="*/ 1217066 h 1981559"/>
                <a:gd name="connsiteX9" fmla="*/ 1244823 w 2103393"/>
                <a:gd name="connsiteY9" fmla="*/ 773889 h 1981559"/>
                <a:gd name="connsiteX10" fmla="*/ 1076528 w 2103393"/>
                <a:gd name="connsiteY10" fmla="*/ 628034 h 1981559"/>
                <a:gd name="connsiteX11" fmla="*/ 885795 w 2103393"/>
                <a:gd name="connsiteY11" fmla="*/ 768279 h 1981559"/>
                <a:gd name="connsiteX12" fmla="*/ 919453 w 2103393"/>
                <a:gd name="connsiteY12" fmla="*/ 1205845 h 1981559"/>
                <a:gd name="connsiteX13" fmla="*/ 891405 w 2103393"/>
                <a:gd name="connsiteY13" fmla="*/ 1525604 h 1981559"/>
                <a:gd name="connsiteX14" fmla="*/ 89201 w 2103393"/>
                <a:gd name="connsiteY14" fmla="*/ 1968780 h 1981559"/>
                <a:gd name="connsiteX15" fmla="*/ 577255 w 2103393"/>
                <a:gd name="connsiteY15" fmla="*/ 392422 h 1981559"/>
                <a:gd name="connsiteX16" fmla="*/ 807257 w 2103393"/>
                <a:gd name="connsiteY16" fmla="*/ 628034 h 1981559"/>
                <a:gd name="connsiteX17" fmla="*/ 969942 w 2103393"/>
                <a:gd name="connsiteY17" fmla="*/ 515838 h 1981559"/>
                <a:gd name="connsiteX18" fmla="*/ 913845 w 2103393"/>
                <a:gd name="connsiteY18" fmla="*/ 72662 h 1981559"/>
                <a:gd name="connsiteX0" fmla="*/ 913845 w 2103393"/>
                <a:gd name="connsiteY0" fmla="*/ 103017 h 2011914"/>
                <a:gd name="connsiteX1" fmla="*/ 1003601 w 2103393"/>
                <a:gd name="connsiteY1" fmla="*/ 2040 h 2011914"/>
                <a:gd name="connsiteX2" fmla="*/ 1183115 w 2103393"/>
                <a:gd name="connsiteY2" fmla="*/ 52529 h 2011914"/>
                <a:gd name="connsiteX3" fmla="*/ 1177505 w 2103393"/>
                <a:gd name="connsiteY3" fmla="*/ 540583 h 2011914"/>
                <a:gd name="connsiteX4" fmla="*/ 1312141 w 2103393"/>
                <a:gd name="connsiteY4" fmla="*/ 619120 h 2011914"/>
                <a:gd name="connsiteX5" fmla="*/ 1508484 w 2103393"/>
                <a:gd name="connsiteY5" fmla="*/ 422777 h 2011914"/>
                <a:gd name="connsiteX6" fmla="*/ 2058246 w 2103393"/>
                <a:gd name="connsiteY6" fmla="*/ 1971086 h 2011914"/>
                <a:gd name="connsiteX7" fmla="*/ 1244822 w 2103393"/>
                <a:gd name="connsiteY7" fmla="*/ 1561568 h 2011914"/>
                <a:gd name="connsiteX8" fmla="*/ 1205554 w 2103393"/>
                <a:gd name="connsiteY8" fmla="*/ 1247421 h 2011914"/>
                <a:gd name="connsiteX9" fmla="*/ 1244823 w 2103393"/>
                <a:gd name="connsiteY9" fmla="*/ 804244 h 2011914"/>
                <a:gd name="connsiteX10" fmla="*/ 1076528 w 2103393"/>
                <a:gd name="connsiteY10" fmla="*/ 658389 h 2011914"/>
                <a:gd name="connsiteX11" fmla="*/ 885795 w 2103393"/>
                <a:gd name="connsiteY11" fmla="*/ 798634 h 2011914"/>
                <a:gd name="connsiteX12" fmla="*/ 919453 w 2103393"/>
                <a:gd name="connsiteY12" fmla="*/ 1236200 h 2011914"/>
                <a:gd name="connsiteX13" fmla="*/ 891405 w 2103393"/>
                <a:gd name="connsiteY13" fmla="*/ 1555959 h 2011914"/>
                <a:gd name="connsiteX14" fmla="*/ 89201 w 2103393"/>
                <a:gd name="connsiteY14" fmla="*/ 1999135 h 2011914"/>
                <a:gd name="connsiteX15" fmla="*/ 577255 w 2103393"/>
                <a:gd name="connsiteY15" fmla="*/ 422777 h 2011914"/>
                <a:gd name="connsiteX16" fmla="*/ 807257 w 2103393"/>
                <a:gd name="connsiteY16" fmla="*/ 658389 h 2011914"/>
                <a:gd name="connsiteX17" fmla="*/ 969942 w 2103393"/>
                <a:gd name="connsiteY17" fmla="*/ 546193 h 2011914"/>
                <a:gd name="connsiteX18" fmla="*/ 913845 w 2103393"/>
                <a:gd name="connsiteY18" fmla="*/ 103017 h 2011914"/>
                <a:gd name="connsiteX0" fmla="*/ 930675 w 2103393"/>
                <a:gd name="connsiteY0" fmla="*/ 67702 h 2010258"/>
                <a:gd name="connsiteX1" fmla="*/ 1003601 w 2103393"/>
                <a:gd name="connsiteY1" fmla="*/ 384 h 2010258"/>
                <a:gd name="connsiteX2" fmla="*/ 1183115 w 2103393"/>
                <a:gd name="connsiteY2" fmla="*/ 50873 h 2010258"/>
                <a:gd name="connsiteX3" fmla="*/ 1177505 w 2103393"/>
                <a:gd name="connsiteY3" fmla="*/ 538927 h 2010258"/>
                <a:gd name="connsiteX4" fmla="*/ 1312141 w 2103393"/>
                <a:gd name="connsiteY4" fmla="*/ 617464 h 2010258"/>
                <a:gd name="connsiteX5" fmla="*/ 1508484 w 2103393"/>
                <a:gd name="connsiteY5" fmla="*/ 421121 h 2010258"/>
                <a:gd name="connsiteX6" fmla="*/ 2058246 w 2103393"/>
                <a:gd name="connsiteY6" fmla="*/ 1969430 h 2010258"/>
                <a:gd name="connsiteX7" fmla="*/ 1244822 w 2103393"/>
                <a:gd name="connsiteY7" fmla="*/ 1559912 h 2010258"/>
                <a:gd name="connsiteX8" fmla="*/ 1205554 w 2103393"/>
                <a:gd name="connsiteY8" fmla="*/ 1245765 h 2010258"/>
                <a:gd name="connsiteX9" fmla="*/ 1244823 w 2103393"/>
                <a:gd name="connsiteY9" fmla="*/ 802588 h 2010258"/>
                <a:gd name="connsiteX10" fmla="*/ 1076528 w 2103393"/>
                <a:gd name="connsiteY10" fmla="*/ 656733 h 2010258"/>
                <a:gd name="connsiteX11" fmla="*/ 885795 w 2103393"/>
                <a:gd name="connsiteY11" fmla="*/ 796978 h 2010258"/>
                <a:gd name="connsiteX12" fmla="*/ 919453 w 2103393"/>
                <a:gd name="connsiteY12" fmla="*/ 1234544 h 2010258"/>
                <a:gd name="connsiteX13" fmla="*/ 891405 w 2103393"/>
                <a:gd name="connsiteY13" fmla="*/ 1554303 h 2010258"/>
                <a:gd name="connsiteX14" fmla="*/ 89201 w 2103393"/>
                <a:gd name="connsiteY14" fmla="*/ 1997479 h 2010258"/>
                <a:gd name="connsiteX15" fmla="*/ 577255 w 2103393"/>
                <a:gd name="connsiteY15" fmla="*/ 421121 h 2010258"/>
                <a:gd name="connsiteX16" fmla="*/ 807257 w 2103393"/>
                <a:gd name="connsiteY16" fmla="*/ 656733 h 2010258"/>
                <a:gd name="connsiteX17" fmla="*/ 969942 w 2103393"/>
                <a:gd name="connsiteY17" fmla="*/ 544537 h 2010258"/>
                <a:gd name="connsiteX18" fmla="*/ 930675 w 2103393"/>
                <a:gd name="connsiteY18" fmla="*/ 67702 h 2010258"/>
                <a:gd name="connsiteX0" fmla="*/ 930675 w 2103393"/>
                <a:gd name="connsiteY0" fmla="*/ 69239 h 2011795"/>
                <a:gd name="connsiteX1" fmla="*/ 1183115 w 2103393"/>
                <a:gd name="connsiteY1" fmla="*/ 52410 h 2011795"/>
                <a:gd name="connsiteX2" fmla="*/ 1177505 w 2103393"/>
                <a:gd name="connsiteY2" fmla="*/ 540464 h 2011795"/>
                <a:gd name="connsiteX3" fmla="*/ 1312141 w 2103393"/>
                <a:gd name="connsiteY3" fmla="*/ 619001 h 2011795"/>
                <a:gd name="connsiteX4" fmla="*/ 1508484 w 2103393"/>
                <a:gd name="connsiteY4" fmla="*/ 422658 h 2011795"/>
                <a:gd name="connsiteX5" fmla="*/ 2058246 w 2103393"/>
                <a:gd name="connsiteY5" fmla="*/ 1970967 h 2011795"/>
                <a:gd name="connsiteX6" fmla="*/ 1244822 w 2103393"/>
                <a:gd name="connsiteY6" fmla="*/ 1561449 h 2011795"/>
                <a:gd name="connsiteX7" fmla="*/ 1205554 w 2103393"/>
                <a:gd name="connsiteY7" fmla="*/ 1247302 h 2011795"/>
                <a:gd name="connsiteX8" fmla="*/ 1244823 w 2103393"/>
                <a:gd name="connsiteY8" fmla="*/ 804125 h 2011795"/>
                <a:gd name="connsiteX9" fmla="*/ 1076528 w 2103393"/>
                <a:gd name="connsiteY9" fmla="*/ 658270 h 2011795"/>
                <a:gd name="connsiteX10" fmla="*/ 885795 w 2103393"/>
                <a:gd name="connsiteY10" fmla="*/ 798515 h 2011795"/>
                <a:gd name="connsiteX11" fmla="*/ 919453 w 2103393"/>
                <a:gd name="connsiteY11" fmla="*/ 1236081 h 2011795"/>
                <a:gd name="connsiteX12" fmla="*/ 891405 w 2103393"/>
                <a:gd name="connsiteY12" fmla="*/ 1555840 h 2011795"/>
                <a:gd name="connsiteX13" fmla="*/ 89201 w 2103393"/>
                <a:gd name="connsiteY13" fmla="*/ 1999016 h 2011795"/>
                <a:gd name="connsiteX14" fmla="*/ 577255 w 2103393"/>
                <a:gd name="connsiteY14" fmla="*/ 422658 h 2011795"/>
                <a:gd name="connsiteX15" fmla="*/ 807257 w 2103393"/>
                <a:gd name="connsiteY15" fmla="*/ 658270 h 2011795"/>
                <a:gd name="connsiteX16" fmla="*/ 969942 w 2103393"/>
                <a:gd name="connsiteY16" fmla="*/ 546074 h 2011795"/>
                <a:gd name="connsiteX17" fmla="*/ 930675 w 2103393"/>
                <a:gd name="connsiteY17" fmla="*/ 69239 h 2011795"/>
                <a:gd name="connsiteX0" fmla="*/ 930675 w 2103393"/>
                <a:gd name="connsiteY0" fmla="*/ 63795 h 2006351"/>
                <a:gd name="connsiteX1" fmla="*/ 1183115 w 2103393"/>
                <a:gd name="connsiteY1" fmla="*/ 46966 h 2006351"/>
                <a:gd name="connsiteX2" fmla="*/ 1177505 w 2103393"/>
                <a:gd name="connsiteY2" fmla="*/ 535020 h 2006351"/>
                <a:gd name="connsiteX3" fmla="*/ 1312141 w 2103393"/>
                <a:gd name="connsiteY3" fmla="*/ 613557 h 2006351"/>
                <a:gd name="connsiteX4" fmla="*/ 1508484 w 2103393"/>
                <a:gd name="connsiteY4" fmla="*/ 417214 h 2006351"/>
                <a:gd name="connsiteX5" fmla="*/ 2058246 w 2103393"/>
                <a:gd name="connsiteY5" fmla="*/ 1965523 h 2006351"/>
                <a:gd name="connsiteX6" fmla="*/ 1244822 w 2103393"/>
                <a:gd name="connsiteY6" fmla="*/ 1556005 h 2006351"/>
                <a:gd name="connsiteX7" fmla="*/ 1205554 w 2103393"/>
                <a:gd name="connsiteY7" fmla="*/ 1241858 h 2006351"/>
                <a:gd name="connsiteX8" fmla="*/ 1244823 w 2103393"/>
                <a:gd name="connsiteY8" fmla="*/ 798681 h 2006351"/>
                <a:gd name="connsiteX9" fmla="*/ 1076528 w 2103393"/>
                <a:gd name="connsiteY9" fmla="*/ 652826 h 2006351"/>
                <a:gd name="connsiteX10" fmla="*/ 885795 w 2103393"/>
                <a:gd name="connsiteY10" fmla="*/ 793071 h 2006351"/>
                <a:gd name="connsiteX11" fmla="*/ 919453 w 2103393"/>
                <a:gd name="connsiteY11" fmla="*/ 1230637 h 2006351"/>
                <a:gd name="connsiteX12" fmla="*/ 891405 w 2103393"/>
                <a:gd name="connsiteY12" fmla="*/ 1550396 h 2006351"/>
                <a:gd name="connsiteX13" fmla="*/ 89201 w 2103393"/>
                <a:gd name="connsiteY13" fmla="*/ 1993572 h 2006351"/>
                <a:gd name="connsiteX14" fmla="*/ 577255 w 2103393"/>
                <a:gd name="connsiteY14" fmla="*/ 417214 h 2006351"/>
                <a:gd name="connsiteX15" fmla="*/ 807257 w 2103393"/>
                <a:gd name="connsiteY15" fmla="*/ 652826 h 2006351"/>
                <a:gd name="connsiteX16" fmla="*/ 969942 w 2103393"/>
                <a:gd name="connsiteY16" fmla="*/ 540630 h 2006351"/>
                <a:gd name="connsiteX17" fmla="*/ 930675 w 2103393"/>
                <a:gd name="connsiteY17" fmla="*/ 63795 h 2006351"/>
                <a:gd name="connsiteX0" fmla="*/ 930675 w 2103393"/>
                <a:gd name="connsiteY0" fmla="*/ 51191 h 2016186"/>
                <a:gd name="connsiteX1" fmla="*/ 1183115 w 2103393"/>
                <a:gd name="connsiteY1" fmla="*/ 56801 h 2016186"/>
                <a:gd name="connsiteX2" fmla="*/ 1177505 w 2103393"/>
                <a:gd name="connsiteY2" fmla="*/ 544855 h 2016186"/>
                <a:gd name="connsiteX3" fmla="*/ 1312141 w 2103393"/>
                <a:gd name="connsiteY3" fmla="*/ 623392 h 2016186"/>
                <a:gd name="connsiteX4" fmla="*/ 1508484 w 2103393"/>
                <a:gd name="connsiteY4" fmla="*/ 427049 h 2016186"/>
                <a:gd name="connsiteX5" fmla="*/ 2058246 w 2103393"/>
                <a:gd name="connsiteY5" fmla="*/ 1975358 h 2016186"/>
                <a:gd name="connsiteX6" fmla="*/ 1244822 w 2103393"/>
                <a:gd name="connsiteY6" fmla="*/ 1565840 h 2016186"/>
                <a:gd name="connsiteX7" fmla="*/ 1205554 w 2103393"/>
                <a:gd name="connsiteY7" fmla="*/ 1251693 h 2016186"/>
                <a:gd name="connsiteX8" fmla="*/ 1244823 w 2103393"/>
                <a:gd name="connsiteY8" fmla="*/ 808516 h 2016186"/>
                <a:gd name="connsiteX9" fmla="*/ 1076528 w 2103393"/>
                <a:gd name="connsiteY9" fmla="*/ 662661 h 2016186"/>
                <a:gd name="connsiteX10" fmla="*/ 885795 w 2103393"/>
                <a:gd name="connsiteY10" fmla="*/ 802906 h 2016186"/>
                <a:gd name="connsiteX11" fmla="*/ 919453 w 2103393"/>
                <a:gd name="connsiteY11" fmla="*/ 1240472 h 2016186"/>
                <a:gd name="connsiteX12" fmla="*/ 891405 w 2103393"/>
                <a:gd name="connsiteY12" fmla="*/ 1560231 h 2016186"/>
                <a:gd name="connsiteX13" fmla="*/ 89201 w 2103393"/>
                <a:gd name="connsiteY13" fmla="*/ 2003407 h 2016186"/>
                <a:gd name="connsiteX14" fmla="*/ 577255 w 2103393"/>
                <a:gd name="connsiteY14" fmla="*/ 427049 h 2016186"/>
                <a:gd name="connsiteX15" fmla="*/ 807257 w 2103393"/>
                <a:gd name="connsiteY15" fmla="*/ 662661 h 2016186"/>
                <a:gd name="connsiteX16" fmla="*/ 969942 w 2103393"/>
                <a:gd name="connsiteY16" fmla="*/ 550465 h 2016186"/>
                <a:gd name="connsiteX17" fmla="*/ 930675 w 2103393"/>
                <a:gd name="connsiteY17" fmla="*/ 51191 h 2016186"/>
                <a:gd name="connsiteX0" fmla="*/ 930675 w 2103393"/>
                <a:gd name="connsiteY0" fmla="*/ 47103 h 2012098"/>
                <a:gd name="connsiteX1" fmla="*/ 1183115 w 2103393"/>
                <a:gd name="connsiteY1" fmla="*/ 52713 h 2012098"/>
                <a:gd name="connsiteX2" fmla="*/ 1177505 w 2103393"/>
                <a:gd name="connsiteY2" fmla="*/ 540767 h 2012098"/>
                <a:gd name="connsiteX3" fmla="*/ 1312141 w 2103393"/>
                <a:gd name="connsiteY3" fmla="*/ 619304 h 2012098"/>
                <a:gd name="connsiteX4" fmla="*/ 1508484 w 2103393"/>
                <a:gd name="connsiteY4" fmla="*/ 422961 h 2012098"/>
                <a:gd name="connsiteX5" fmla="*/ 2058246 w 2103393"/>
                <a:gd name="connsiteY5" fmla="*/ 1971270 h 2012098"/>
                <a:gd name="connsiteX6" fmla="*/ 1244822 w 2103393"/>
                <a:gd name="connsiteY6" fmla="*/ 1561752 h 2012098"/>
                <a:gd name="connsiteX7" fmla="*/ 1205554 w 2103393"/>
                <a:gd name="connsiteY7" fmla="*/ 1247605 h 2012098"/>
                <a:gd name="connsiteX8" fmla="*/ 1244823 w 2103393"/>
                <a:gd name="connsiteY8" fmla="*/ 804428 h 2012098"/>
                <a:gd name="connsiteX9" fmla="*/ 1076528 w 2103393"/>
                <a:gd name="connsiteY9" fmla="*/ 658573 h 2012098"/>
                <a:gd name="connsiteX10" fmla="*/ 885795 w 2103393"/>
                <a:gd name="connsiteY10" fmla="*/ 798818 h 2012098"/>
                <a:gd name="connsiteX11" fmla="*/ 919453 w 2103393"/>
                <a:gd name="connsiteY11" fmla="*/ 1236384 h 2012098"/>
                <a:gd name="connsiteX12" fmla="*/ 891405 w 2103393"/>
                <a:gd name="connsiteY12" fmla="*/ 1556143 h 2012098"/>
                <a:gd name="connsiteX13" fmla="*/ 89201 w 2103393"/>
                <a:gd name="connsiteY13" fmla="*/ 1999319 h 2012098"/>
                <a:gd name="connsiteX14" fmla="*/ 577255 w 2103393"/>
                <a:gd name="connsiteY14" fmla="*/ 422961 h 2012098"/>
                <a:gd name="connsiteX15" fmla="*/ 807257 w 2103393"/>
                <a:gd name="connsiteY15" fmla="*/ 658573 h 2012098"/>
                <a:gd name="connsiteX16" fmla="*/ 969942 w 2103393"/>
                <a:gd name="connsiteY16" fmla="*/ 546377 h 2012098"/>
                <a:gd name="connsiteX17" fmla="*/ 930675 w 2103393"/>
                <a:gd name="connsiteY17" fmla="*/ 47103 h 2012098"/>
                <a:gd name="connsiteX0" fmla="*/ 930675 w 2103393"/>
                <a:gd name="connsiteY0" fmla="*/ 47103 h 2012098"/>
                <a:gd name="connsiteX1" fmla="*/ 1183115 w 2103393"/>
                <a:gd name="connsiteY1" fmla="*/ 52713 h 2012098"/>
                <a:gd name="connsiteX2" fmla="*/ 1177505 w 2103393"/>
                <a:gd name="connsiteY2" fmla="*/ 540767 h 2012098"/>
                <a:gd name="connsiteX3" fmla="*/ 1312141 w 2103393"/>
                <a:gd name="connsiteY3" fmla="*/ 619304 h 2012098"/>
                <a:gd name="connsiteX4" fmla="*/ 1508484 w 2103393"/>
                <a:gd name="connsiteY4" fmla="*/ 422961 h 2012098"/>
                <a:gd name="connsiteX5" fmla="*/ 2058246 w 2103393"/>
                <a:gd name="connsiteY5" fmla="*/ 1971270 h 2012098"/>
                <a:gd name="connsiteX6" fmla="*/ 1244822 w 2103393"/>
                <a:gd name="connsiteY6" fmla="*/ 1561752 h 2012098"/>
                <a:gd name="connsiteX7" fmla="*/ 1205554 w 2103393"/>
                <a:gd name="connsiteY7" fmla="*/ 1247605 h 2012098"/>
                <a:gd name="connsiteX8" fmla="*/ 1244823 w 2103393"/>
                <a:gd name="connsiteY8" fmla="*/ 804428 h 2012098"/>
                <a:gd name="connsiteX9" fmla="*/ 1076528 w 2103393"/>
                <a:gd name="connsiteY9" fmla="*/ 658573 h 2012098"/>
                <a:gd name="connsiteX10" fmla="*/ 885795 w 2103393"/>
                <a:gd name="connsiteY10" fmla="*/ 798818 h 2012098"/>
                <a:gd name="connsiteX11" fmla="*/ 919453 w 2103393"/>
                <a:gd name="connsiteY11" fmla="*/ 1236384 h 2012098"/>
                <a:gd name="connsiteX12" fmla="*/ 891405 w 2103393"/>
                <a:gd name="connsiteY12" fmla="*/ 1556143 h 2012098"/>
                <a:gd name="connsiteX13" fmla="*/ 89201 w 2103393"/>
                <a:gd name="connsiteY13" fmla="*/ 1999319 h 2012098"/>
                <a:gd name="connsiteX14" fmla="*/ 577255 w 2103393"/>
                <a:gd name="connsiteY14" fmla="*/ 422961 h 2012098"/>
                <a:gd name="connsiteX15" fmla="*/ 807257 w 2103393"/>
                <a:gd name="connsiteY15" fmla="*/ 658573 h 2012098"/>
                <a:gd name="connsiteX16" fmla="*/ 969942 w 2103393"/>
                <a:gd name="connsiteY16" fmla="*/ 546377 h 2012098"/>
                <a:gd name="connsiteX17" fmla="*/ 930675 w 2103393"/>
                <a:gd name="connsiteY17" fmla="*/ 47103 h 2012098"/>
                <a:gd name="connsiteX0" fmla="*/ 930675 w 2103393"/>
                <a:gd name="connsiteY0" fmla="*/ 24191 h 2051098"/>
                <a:gd name="connsiteX1" fmla="*/ 1183115 w 2103393"/>
                <a:gd name="connsiteY1" fmla="*/ 91713 h 2051098"/>
                <a:gd name="connsiteX2" fmla="*/ 1177505 w 2103393"/>
                <a:gd name="connsiteY2" fmla="*/ 579767 h 2051098"/>
                <a:gd name="connsiteX3" fmla="*/ 1312141 w 2103393"/>
                <a:gd name="connsiteY3" fmla="*/ 658304 h 2051098"/>
                <a:gd name="connsiteX4" fmla="*/ 1508484 w 2103393"/>
                <a:gd name="connsiteY4" fmla="*/ 461961 h 2051098"/>
                <a:gd name="connsiteX5" fmla="*/ 2058246 w 2103393"/>
                <a:gd name="connsiteY5" fmla="*/ 2010270 h 2051098"/>
                <a:gd name="connsiteX6" fmla="*/ 1244822 w 2103393"/>
                <a:gd name="connsiteY6" fmla="*/ 1600752 h 2051098"/>
                <a:gd name="connsiteX7" fmla="*/ 1205554 w 2103393"/>
                <a:gd name="connsiteY7" fmla="*/ 1286605 h 2051098"/>
                <a:gd name="connsiteX8" fmla="*/ 1244823 w 2103393"/>
                <a:gd name="connsiteY8" fmla="*/ 843428 h 2051098"/>
                <a:gd name="connsiteX9" fmla="*/ 1076528 w 2103393"/>
                <a:gd name="connsiteY9" fmla="*/ 697573 h 2051098"/>
                <a:gd name="connsiteX10" fmla="*/ 885795 w 2103393"/>
                <a:gd name="connsiteY10" fmla="*/ 837818 h 2051098"/>
                <a:gd name="connsiteX11" fmla="*/ 919453 w 2103393"/>
                <a:gd name="connsiteY11" fmla="*/ 1275384 h 2051098"/>
                <a:gd name="connsiteX12" fmla="*/ 891405 w 2103393"/>
                <a:gd name="connsiteY12" fmla="*/ 1595143 h 2051098"/>
                <a:gd name="connsiteX13" fmla="*/ 89201 w 2103393"/>
                <a:gd name="connsiteY13" fmla="*/ 2038319 h 2051098"/>
                <a:gd name="connsiteX14" fmla="*/ 577255 w 2103393"/>
                <a:gd name="connsiteY14" fmla="*/ 461961 h 2051098"/>
                <a:gd name="connsiteX15" fmla="*/ 807257 w 2103393"/>
                <a:gd name="connsiteY15" fmla="*/ 697573 h 2051098"/>
                <a:gd name="connsiteX16" fmla="*/ 969942 w 2103393"/>
                <a:gd name="connsiteY16" fmla="*/ 585377 h 2051098"/>
                <a:gd name="connsiteX17" fmla="*/ 930675 w 2103393"/>
                <a:gd name="connsiteY17" fmla="*/ 24191 h 2051098"/>
                <a:gd name="connsiteX0" fmla="*/ 930675 w 2103393"/>
                <a:gd name="connsiteY0" fmla="*/ 51153 h 2078060"/>
                <a:gd name="connsiteX1" fmla="*/ 1190398 w 2103393"/>
                <a:gd name="connsiteY1" fmla="*/ 49480 h 2078060"/>
                <a:gd name="connsiteX2" fmla="*/ 1177505 w 2103393"/>
                <a:gd name="connsiteY2" fmla="*/ 606729 h 2078060"/>
                <a:gd name="connsiteX3" fmla="*/ 1312141 w 2103393"/>
                <a:gd name="connsiteY3" fmla="*/ 685266 h 2078060"/>
                <a:gd name="connsiteX4" fmla="*/ 1508484 w 2103393"/>
                <a:gd name="connsiteY4" fmla="*/ 488923 h 2078060"/>
                <a:gd name="connsiteX5" fmla="*/ 2058246 w 2103393"/>
                <a:gd name="connsiteY5" fmla="*/ 2037232 h 2078060"/>
                <a:gd name="connsiteX6" fmla="*/ 1244822 w 2103393"/>
                <a:gd name="connsiteY6" fmla="*/ 1627714 h 2078060"/>
                <a:gd name="connsiteX7" fmla="*/ 1205554 w 2103393"/>
                <a:gd name="connsiteY7" fmla="*/ 1313567 h 2078060"/>
                <a:gd name="connsiteX8" fmla="*/ 1244823 w 2103393"/>
                <a:gd name="connsiteY8" fmla="*/ 870390 h 2078060"/>
                <a:gd name="connsiteX9" fmla="*/ 1076528 w 2103393"/>
                <a:gd name="connsiteY9" fmla="*/ 724535 h 2078060"/>
                <a:gd name="connsiteX10" fmla="*/ 885795 w 2103393"/>
                <a:gd name="connsiteY10" fmla="*/ 864780 h 2078060"/>
                <a:gd name="connsiteX11" fmla="*/ 919453 w 2103393"/>
                <a:gd name="connsiteY11" fmla="*/ 1302346 h 2078060"/>
                <a:gd name="connsiteX12" fmla="*/ 891405 w 2103393"/>
                <a:gd name="connsiteY12" fmla="*/ 1622105 h 2078060"/>
                <a:gd name="connsiteX13" fmla="*/ 89201 w 2103393"/>
                <a:gd name="connsiteY13" fmla="*/ 2065281 h 2078060"/>
                <a:gd name="connsiteX14" fmla="*/ 577255 w 2103393"/>
                <a:gd name="connsiteY14" fmla="*/ 488923 h 2078060"/>
                <a:gd name="connsiteX15" fmla="*/ 807257 w 2103393"/>
                <a:gd name="connsiteY15" fmla="*/ 724535 h 2078060"/>
                <a:gd name="connsiteX16" fmla="*/ 969942 w 2103393"/>
                <a:gd name="connsiteY16" fmla="*/ 612339 h 2078060"/>
                <a:gd name="connsiteX17" fmla="*/ 930675 w 2103393"/>
                <a:gd name="connsiteY17" fmla="*/ 51153 h 2078060"/>
                <a:gd name="connsiteX0" fmla="*/ 930675 w 2103393"/>
                <a:gd name="connsiteY0" fmla="*/ 57180 h 2084087"/>
                <a:gd name="connsiteX1" fmla="*/ 1190398 w 2103393"/>
                <a:gd name="connsiteY1" fmla="*/ 55507 h 2084087"/>
                <a:gd name="connsiteX2" fmla="*/ 1177505 w 2103393"/>
                <a:gd name="connsiteY2" fmla="*/ 612756 h 2084087"/>
                <a:gd name="connsiteX3" fmla="*/ 1312141 w 2103393"/>
                <a:gd name="connsiteY3" fmla="*/ 691293 h 2084087"/>
                <a:gd name="connsiteX4" fmla="*/ 1508484 w 2103393"/>
                <a:gd name="connsiteY4" fmla="*/ 494950 h 2084087"/>
                <a:gd name="connsiteX5" fmla="*/ 2058246 w 2103393"/>
                <a:gd name="connsiteY5" fmla="*/ 2043259 h 2084087"/>
                <a:gd name="connsiteX6" fmla="*/ 1244822 w 2103393"/>
                <a:gd name="connsiteY6" fmla="*/ 1633741 h 2084087"/>
                <a:gd name="connsiteX7" fmla="*/ 1205554 w 2103393"/>
                <a:gd name="connsiteY7" fmla="*/ 1319594 h 2084087"/>
                <a:gd name="connsiteX8" fmla="*/ 1244823 w 2103393"/>
                <a:gd name="connsiteY8" fmla="*/ 876417 h 2084087"/>
                <a:gd name="connsiteX9" fmla="*/ 1076528 w 2103393"/>
                <a:gd name="connsiteY9" fmla="*/ 730562 h 2084087"/>
                <a:gd name="connsiteX10" fmla="*/ 885795 w 2103393"/>
                <a:gd name="connsiteY10" fmla="*/ 870807 h 2084087"/>
                <a:gd name="connsiteX11" fmla="*/ 919453 w 2103393"/>
                <a:gd name="connsiteY11" fmla="*/ 1308373 h 2084087"/>
                <a:gd name="connsiteX12" fmla="*/ 891405 w 2103393"/>
                <a:gd name="connsiteY12" fmla="*/ 1628132 h 2084087"/>
                <a:gd name="connsiteX13" fmla="*/ 89201 w 2103393"/>
                <a:gd name="connsiteY13" fmla="*/ 2071308 h 2084087"/>
                <a:gd name="connsiteX14" fmla="*/ 577255 w 2103393"/>
                <a:gd name="connsiteY14" fmla="*/ 494950 h 2084087"/>
                <a:gd name="connsiteX15" fmla="*/ 807257 w 2103393"/>
                <a:gd name="connsiteY15" fmla="*/ 730562 h 2084087"/>
                <a:gd name="connsiteX16" fmla="*/ 969942 w 2103393"/>
                <a:gd name="connsiteY16" fmla="*/ 618366 h 2084087"/>
                <a:gd name="connsiteX17" fmla="*/ 930675 w 2103393"/>
                <a:gd name="connsiteY17" fmla="*/ 57180 h 2084087"/>
                <a:gd name="connsiteX0" fmla="*/ 930675 w 2103393"/>
                <a:gd name="connsiteY0" fmla="*/ 65797 h 2092704"/>
                <a:gd name="connsiteX1" fmla="*/ 1190398 w 2103393"/>
                <a:gd name="connsiteY1" fmla="*/ 64124 h 2092704"/>
                <a:gd name="connsiteX2" fmla="*/ 1177505 w 2103393"/>
                <a:gd name="connsiteY2" fmla="*/ 621373 h 2092704"/>
                <a:gd name="connsiteX3" fmla="*/ 1312141 w 2103393"/>
                <a:gd name="connsiteY3" fmla="*/ 699910 h 2092704"/>
                <a:gd name="connsiteX4" fmla="*/ 1508484 w 2103393"/>
                <a:gd name="connsiteY4" fmla="*/ 503567 h 2092704"/>
                <a:gd name="connsiteX5" fmla="*/ 2058246 w 2103393"/>
                <a:gd name="connsiteY5" fmla="*/ 2051876 h 2092704"/>
                <a:gd name="connsiteX6" fmla="*/ 1244822 w 2103393"/>
                <a:gd name="connsiteY6" fmla="*/ 1642358 h 2092704"/>
                <a:gd name="connsiteX7" fmla="*/ 1205554 w 2103393"/>
                <a:gd name="connsiteY7" fmla="*/ 1328211 h 2092704"/>
                <a:gd name="connsiteX8" fmla="*/ 1244823 w 2103393"/>
                <a:gd name="connsiteY8" fmla="*/ 885034 h 2092704"/>
                <a:gd name="connsiteX9" fmla="*/ 1076528 w 2103393"/>
                <a:gd name="connsiteY9" fmla="*/ 739179 h 2092704"/>
                <a:gd name="connsiteX10" fmla="*/ 885795 w 2103393"/>
                <a:gd name="connsiteY10" fmla="*/ 879424 h 2092704"/>
                <a:gd name="connsiteX11" fmla="*/ 919453 w 2103393"/>
                <a:gd name="connsiteY11" fmla="*/ 1316990 h 2092704"/>
                <a:gd name="connsiteX12" fmla="*/ 891405 w 2103393"/>
                <a:gd name="connsiteY12" fmla="*/ 1636749 h 2092704"/>
                <a:gd name="connsiteX13" fmla="*/ 89201 w 2103393"/>
                <a:gd name="connsiteY13" fmla="*/ 2079925 h 2092704"/>
                <a:gd name="connsiteX14" fmla="*/ 577255 w 2103393"/>
                <a:gd name="connsiteY14" fmla="*/ 503567 h 2092704"/>
                <a:gd name="connsiteX15" fmla="*/ 807257 w 2103393"/>
                <a:gd name="connsiteY15" fmla="*/ 739179 h 2092704"/>
                <a:gd name="connsiteX16" fmla="*/ 969942 w 2103393"/>
                <a:gd name="connsiteY16" fmla="*/ 626983 h 2092704"/>
                <a:gd name="connsiteX17" fmla="*/ 930675 w 2103393"/>
                <a:gd name="connsiteY17" fmla="*/ 65797 h 2092704"/>
                <a:gd name="connsiteX0" fmla="*/ 930675 w 2103393"/>
                <a:gd name="connsiteY0" fmla="*/ 65797 h 2092704"/>
                <a:gd name="connsiteX1" fmla="*/ 1190398 w 2103393"/>
                <a:gd name="connsiteY1" fmla="*/ 64124 h 2092704"/>
                <a:gd name="connsiteX2" fmla="*/ 1177505 w 2103393"/>
                <a:gd name="connsiteY2" fmla="*/ 621373 h 2092704"/>
                <a:gd name="connsiteX3" fmla="*/ 1312141 w 2103393"/>
                <a:gd name="connsiteY3" fmla="*/ 699910 h 2092704"/>
                <a:gd name="connsiteX4" fmla="*/ 1508484 w 2103393"/>
                <a:gd name="connsiteY4" fmla="*/ 503567 h 2092704"/>
                <a:gd name="connsiteX5" fmla="*/ 2058246 w 2103393"/>
                <a:gd name="connsiteY5" fmla="*/ 2051876 h 2092704"/>
                <a:gd name="connsiteX6" fmla="*/ 1244822 w 2103393"/>
                <a:gd name="connsiteY6" fmla="*/ 1642358 h 2092704"/>
                <a:gd name="connsiteX7" fmla="*/ 1205554 w 2103393"/>
                <a:gd name="connsiteY7" fmla="*/ 1328211 h 2092704"/>
                <a:gd name="connsiteX8" fmla="*/ 1244823 w 2103393"/>
                <a:gd name="connsiteY8" fmla="*/ 885034 h 2092704"/>
                <a:gd name="connsiteX9" fmla="*/ 1076528 w 2103393"/>
                <a:gd name="connsiteY9" fmla="*/ 739179 h 2092704"/>
                <a:gd name="connsiteX10" fmla="*/ 885795 w 2103393"/>
                <a:gd name="connsiteY10" fmla="*/ 879424 h 2092704"/>
                <a:gd name="connsiteX11" fmla="*/ 919453 w 2103393"/>
                <a:gd name="connsiteY11" fmla="*/ 1316990 h 2092704"/>
                <a:gd name="connsiteX12" fmla="*/ 891405 w 2103393"/>
                <a:gd name="connsiteY12" fmla="*/ 1636749 h 2092704"/>
                <a:gd name="connsiteX13" fmla="*/ 89201 w 2103393"/>
                <a:gd name="connsiteY13" fmla="*/ 2079925 h 2092704"/>
                <a:gd name="connsiteX14" fmla="*/ 577255 w 2103393"/>
                <a:gd name="connsiteY14" fmla="*/ 503567 h 2092704"/>
                <a:gd name="connsiteX15" fmla="*/ 807257 w 2103393"/>
                <a:gd name="connsiteY15" fmla="*/ 739179 h 2092704"/>
                <a:gd name="connsiteX16" fmla="*/ 969942 w 2103393"/>
                <a:gd name="connsiteY16" fmla="*/ 626983 h 2092704"/>
                <a:gd name="connsiteX17" fmla="*/ 930675 w 2103393"/>
                <a:gd name="connsiteY17" fmla="*/ 65797 h 2092704"/>
                <a:gd name="connsiteX0" fmla="*/ 930675 w 2103393"/>
                <a:gd name="connsiteY0" fmla="*/ 73853 h 2100760"/>
                <a:gd name="connsiteX1" fmla="*/ 1190398 w 2103393"/>
                <a:gd name="connsiteY1" fmla="*/ 72180 h 2100760"/>
                <a:gd name="connsiteX2" fmla="*/ 1177505 w 2103393"/>
                <a:gd name="connsiteY2" fmla="*/ 629429 h 2100760"/>
                <a:gd name="connsiteX3" fmla="*/ 1312141 w 2103393"/>
                <a:gd name="connsiteY3" fmla="*/ 707966 h 2100760"/>
                <a:gd name="connsiteX4" fmla="*/ 1508484 w 2103393"/>
                <a:gd name="connsiteY4" fmla="*/ 511623 h 2100760"/>
                <a:gd name="connsiteX5" fmla="*/ 2058246 w 2103393"/>
                <a:gd name="connsiteY5" fmla="*/ 2059932 h 2100760"/>
                <a:gd name="connsiteX6" fmla="*/ 1244822 w 2103393"/>
                <a:gd name="connsiteY6" fmla="*/ 1650414 h 2100760"/>
                <a:gd name="connsiteX7" fmla="*/ 1205554 w 2103393"/>
                <a:gd name="connsiteY7" fmla="*/ 1336267 h 2100760"/>
                <a:gd name="connsiteX8" fmla="*/ 1244823 w 2103393"/>
                <a:gd name="connsiteY8" fmla="*/ 893090 h 2100760"/>
                <a:gd name="connsiteX9" fmla="*/ 1076528 w 2103393"/>
                <a:gd name="connsiteY9" fmla="*/ 747235 h 2100760"/>
                <a:gd name="connsiteX10" fmla="*/ 885795 w 2103393"/>
                <a:gd name="connsiteY10" fmla="*/ 887480 h 2100760"/>
                <a:gd name="connsiteX11" fmla="*/ 919453 w 2103393"/>
                <a:gd name="connsiteY11" fmla="*/ 1325046 h 2100760"/>
                <a:gd name="connsiteX12" fmla="*/ 891405 w 2103393"/>
                <a:gd name="connsiteY12" fmla="*/ 1644805 h 2100760"/>
                <a:gd name="connsiteX13" fmla="*/ 89201 w 2103393"/>
                <a:gd name="connsiteY13" fmla="*/ 2087981 h 2100760"/>
                <a:gd name="connsiteX14" fmla="*/ 577255 w 2103393"/>
                <a:gd name="connsiteY14" fmla="*/ 511623 h 2100760"/>
                <a:gd name="connsiteX15" fmla="*/ 807257 w 2103393"/>
                <a:gd name="connsiteY15" fmla="*/ 747235 h 2100760"/>
                <a:gd name="connsiteX16" fmla="*/ 969942 w 2103393"/>
                <a:gd name="connsiteY16" fmla="*/ 635039 h 2100760"/>
                <a:gd name="connsiteX17" fmla="*/ 930675 w 2103393"/>
                <a:gd name="connsiteY17" fmla="*/ 73853 h 2100760"/>
                <a:gd name="connsiteX0" fmla="*/ 930675 w 2103393"/>
                <a:gd name="connsiteY0" fmla="*/ 77953 h 2104860"/>
                <a:gd name="connsiteX1" fmla="*/ 1190398 w 2103393"/>
                <a:gd name="connsiteY1" fmla="*/ 76280 h 2104860"/>
                <a:gd name="connsiteX2" fmla="*/ 1177505 w 2103393"/>
                <a:gd name="connsiteY2" fmla="*/ 633529 h 2104860"/>
                <a:gd name="connsiteX3" fmla="*/ 1312141 w 2103393"/>
                <a:gd name="connsiteY3" fmla="*/ 712066 h 2104860"/>
                <a:gd name="connsiteX4" fmla="*/ 1508484 w 2103393"/>
                <a:gd name="connsiteY4" fmla="*/ 515723 h 2104860"/>
                <a:gd name="connsiteX5" fmla="*/ 2058246 w 2103393"/>
                <a:gd name="connsiteY5" fmla="*/ 2064032 h 2104860"/>
                <a:gd name="connsiteX6" fmla="*/ 1244822 w 2103393"/>
                <a:gd name="connsiteY6" fmla="*/ 1654514 h 2104860"/>
                <a:gd name="connsiteX7" fmla="*/ 1205554 w 2103393"/>
                <a:gd name="connsiteY7" fmla="*/ 1340367 h 2104860"/>
                <a:gd name="connsiteX8" fmla="*/ 1244823 w 2103393"/>
                <a:gd name="connsiteY8" fmla="*/ 897190 h 2104860"/>
                <a:gd name="connsiteX9" fmla="*/ 1076528 w 2103393"/>
                <a:gd name="connsiteY9" fmla="*/ 751335 h 2104860"/>
                <a:gd name="connsiteX10" fmla="*/ 885795 w 2103393"/>
                <a:gd name="connsiteY10" fmla="*/ 891580 h 2104860"/>
                <a:gd name="connsiteX11" fmla="*/ 919453 w 2103393"/>
                <a:gd name="connsiteY11" fmla="*/ 1329146 h 2104860"/>
                <a:gd name="connsiteX12" fmla="*/ 891405 w 2103393"/>
                <a:gd name="connsiteY12" fmla="*/ 1648905 h 2104860"/>
                <a:gd name="connsiteX13" fmla="*/ 89201 w 2103393"/>
                <a:gd name="connsiteY13" fmla="*/ 2092081 h 2104860"/>
                <a:gd name="connsiteX14" fmla="*/ 577255 w 2103393"/>
                <a:gd name="connsiteY14" fmla="*/ 515723 h 2104860"/>
                <a:gd name="connsiteX15" fmla="*/ 807257 w 2103393"/>
                <a:gd name="connsiteY15" fmla="*/ 751335 h 2104860"/>
                <a:gd name="connsiteX16" fmla="*/ 969942 w 2103393"/>
                <a:gd name="connsiteY16" fmla="*/ 639139 h 2104860"/>
                <a:gd name="connsiteX17" fmla="*/ 930675 w 2103393"/>
                <a:gd name="connsiteY17" fmla="*/ 77953 h 2104860"/>
                <a:gd name="connsiteX0" fmla="*/ 930675 w 2103393"/>
                <a:gd name="connsiteY0" fmla="*/ 71187 h 2098094"/>
                <a:gd name="connsiteX1" fmla="*/ 1190398 w 2103393"/>
                <a:gd name="connsiteY1" fmla="*/ 69514 h 2098094"/>
                <a:gd name="connsiteX2" fmla="*/ 1177505 w 2103393"/>
                <a:gd name="connsiteY2" fmla="*/ 626763 h 2098094"/>
                <a:gd name="connsiteX3" fmla="*/ 1312141 w 2103393"/>
                <a:gd name="connsiteY3" fmla="*/ 705300 h 2098094"/>
                <a:gd name="connsiteX4" fmla="*/ 1508484 w 2103393"/>
                <a:gd name="connsiteY4" fmla="*/ 508957 h 2098094"/>
                <a:gd name="connsiteX5" fmla="*/ 2058246 w 2103393"/>
                <a:gd name="connsiteY5" fmla="*/ 2057266 h 2098094"/>
                <a:gd name="connsiteX6" fmla="*/ 1244822 w 2103393"/>
                <a:gd name="connsiteY6" fmla="*/ 1647748 h 2098094"/>
                <a:gd name="connsiteX7" fmla="*/ 1205554 w 2103393"/>
                <a:gd name="connsiteY7" fmla="*/ 1333601 h 2098094"/>
                <a:gd name="connsiteX8" fmla="*/ 1244823 w 2103393"/>
                <a:gd name="connsiteY8" fmla="*/ 890424 h 2098094"/>
                <a:gd name="connsiteX9" fmla="*/ 1076528 w 2103393"/>
                <a:gd name="connsiteY9" fmla="*/ 744569 h 2098094"/>
                <a:gd name="connsiteX10" fmla="*/ 885795 w 2103393"/>
                <a:gd name="connsiteY10" fmla="*/ 884814 h 2098094"/>
                <a:gd name="connsiteX11" fmla="*/ 919453 w 2103393"/>
                <a:gd name="connsiteY11" fmla="*/ 1322380 h 2098094"/>
                <a:gd name="connsiteX12" fmla="*/ 891405 w 2103393"/>
                <a:gd name="connsiteY12" fmla="*/ 1642139 h 2098094"/>
                <a:gd name="connsiteX13" fmla="*/ 89201 w 2103393"/>
                <a:gd name="connsiteY13" fmla="*/ 2085315 h 2098094"/>
                <a:gd name="connsiteX14" fmla="*/ 577255 w 2103393"/>
                <a:gd name="connsiteY14" fmla="*/ 508957 h 2098094"/>
                <a:gd name="connsiteX15" fmla="*/ 807257 w 2103393"/>
                <a:gd name="connsiteY15" fmla="*/ 744569 h 2098094"/>
                <a:gd name="connsiteX16" fmla="*/ 969942 w 2103393"/>
                <a:gd name="connsiteY16" fmla="*/ 632373 h 2098094"/>
                <a:gd name="connsiteX17" fmla="*/ 930675 w 2103393"/>
                <a:gd name="connsiteY17" fmla="*/ 71187 h 2098094"/>
                <a:gd name="connsiteX0" fmla="*/ 930675 w 2103393"/>
                <a:gd name="connsiteY0" fmla="*/ 75207 h 2102114"/>
                <a:gd name="connsiteX1" fmla="*/ 1190398 w 2103393"/>
                <a:gd name="connsiteY1" fmla="*/ 73534 h 2102114"/>
                <a:gd name="connsiteX2" fmla="*/ 1177505 w 2103393"/>
                <a:gd name="connsiteY2" fmla="*/ 630783 h 2102114"/>
                <a:gd name="connsiteX3" fmla="*/ 1312141 w 2103393"/>
                <a:gd name="connsiteY3" fmla="*/ 709320 h 2102114"/>
                <a:gd name="connsiteX4" fmla="*/ 1508484 w 2103393"/>
                <a:gd name="connsiteY4" fmla="*/ 512977 h 2102114"/>
                <a:gd name="connsiteX5" fmla="*/ 2058246 w 2103393"/>
                <a:gd name="connsiteY5" fmla="*/ 2061286 h 2102114"/>
                <a:gd name="connsiteX6" fmla="*/ 1244822 w 2103393"/>
                <a:gd name="connsiteY6" fmla="*/ 1651768 h 2102114"/>
                <a:gd name="connsiteX7" fmla="*/ 1205554 w 2103393"/>
                <a:gd name="connsiteY7" fmla="*/ 1337621 h 2102114"/>
                <a:gd name="connsiteX8" fmla="*/ 1244823 w 2103393"/>
                <a:gd name="connsiteY8" fmla="*/ 894444 h 2102114"/>
                <a:gd name="connsiteX9" fmla="*/ 1076528 w 2103393"/>
                <a:gd name="connsiteY9" fmla="*/ 748589 h 2102114"/>
                <a:gd name="connsiteX10" fmla="*/ 885795 w 2103393"/>
                <a:gd name="connsiteY10" fmla="*/ 888834 h 2102114"/>
                <a:gd name="connsiteX11" fmla="*/ 919453 w 2103393"/>
                <a:gd name="connsiteY11" fmla="*/ 1326400 h 2102114"/>
                <a:gd name="connsiteX12" fmla="*/ 891405 w 2103393"/>
                <a:gd name="connsiteY12" fmla="*/ 1646159 h 2102114"/>
                <a:gd name="connsiteX13" fmla="*/ 89201 w 2103393"/>
                <a:gd name="connsiteY13" fmla="*/ 2089335 h 2102114"/>
                <a:gd name="connsiteX14" fmla="*/ 577255 w 2103393"/>
                <a:gd name="connsiteY14" fmla="*/ 512977 h 2102114"/>
                <a:gd name="connsiteX15" fmla="*/ 807257 w 2103393"/>
                <a:gd name="connsiteY15" fmla="*/ 748589 h 2102114"/>
                <a:gd name="connsiteX16" fmla="*/ 969942 w 2103393"/>
                <a:gd name="connsiteY16" fmla="*/ 636393 h 2102114"/>
                <a:gd name="connsiteX17" fmla="*/ 930675 w 2103393"/>
                <a:gd name="connsiteY17" fmla="*/ 75207 h 2102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03393" h="2102114">
                  <a:moveTo>
                    <a:pt x="930675" y="75207"/>
                  </a:moveTo>
                  <a:cubicBezTo>
                    <a:pt x="914336" y="-26367"/>
                    <a:pt x="1202803" y="-23213"/>
                    <a:pt x="1190398" y="73534"/>
                  </a:cubicBezTo>
                  <a:lnTo>
                    <a:pt x="1177505" y="630783"/>
                  </a:lnTo>
                  <a:lnTo>
                    <a:pt x="1312141" y="709320"/>
                  </a:lnTo>
                  <a:cubicBezTo>
                    <a:pt x="1349539" y="621433"/>
                    <a:pt x="1403768" y="466228"/>
                    <a:pt x="1508484" y="512977"/>
                  </a:cubicBezTo>
                  <a:cubicBezTo>
                    <a:pt x="1961009" y="692492"/>
                    <a:pt x="2211581" y="1696648"/>
                    <a:pt x="2058246" y="2061286"/>
                  </a:cubicBezTo>
                  <a:cubicBezTo>
                    <a:pt x="1912391" y="2233320"/>
                    <a:pt x="1542142" y="1816322"/>
                    <a:pt x="1244822" y="1651768"/>
                  </a:cubicBezTo>
                  <a:cubicBezTo>
                    <a:pt x="1113927" y="1590061"/>
                    <a:pt x="1184984" y="1466646"/>
                    <a:pt x="1205554" y="1337621"/>
                  </a:cubicBezTo>
                  <a:cubicBezTo>
                    <a:pt x="1233603" y="1238514"/>
                    <a:pt x="1127017" y="1161846"/>
                    <a:pt x="1244823" y="894444"/>
                  </a:cubicBezTo>
                  <a:cubicBezTo>
                    <a:pt x="1188725" y="845826"/>
                    <a:pt x="1155065" y="802817"/>
                    <a:pt x="1076528" y="748589"/>
                  </a:cubicBezTo>
                  <a:cubicBezTo>
                    <a:pt x="973682" y="789728"/>
                    <a:pt x="949373" y="842086"/>
                    <a:pt x="885795" y="888834"/>
                  </a:cubicBezTo>
                  <a:cubicBezTo>
                    <a:pt x="951243" y="1053389"/>
                    <a:pt x="898883" y="1240382"/>
                    <a:pt x="919453" y="1326400"/>
                  </a:cubicBezTo>
                  <a:cubicBezTo>
                    <a:pt x="930673" y="1432986"/>
                    <a:pt x="1003602" y="1595671"/>
                    <a:pt x="891405" y="1646159"/>
                  </a:cubicBezTo>
                  <a:cubicBezTo>
                    <a:pt x="685711" y="1737785"/>
                    <a:pt x="311722" y="2121123"/>
                    <a:pt x="89201" y="2089335"/>
                  </a:cubicBezTo>
                  <a:cubicBezTo>
                    <a:pt x="-118362" y="2035107"/>
                    <a:pt x="33103" y="774768"/>
                    <a:pt x="577255" y="512977"/>
                  </a:cubicBezTo>
                  <a:cubicBezTo>
                    <a:pt x="704411" y="464359"/>
                    <a:pt x="736199" y="673791"/>
                    <a:pt x="807257" y="748589"/>
                  </a:cubicBezTo>
                  <a:lnTo>
                    <a:pt x="969942" y="636393"/>
                  </a:lnTo>
                  <a:cubicBezTo>
                    <a:pt x="968072" y="483058"/>
                    <a:pt x="947112" y="235825"/>
                    <a:pt x="930675" y="752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67772B45-BD3F-44C4-8C3C-0A45A7F5D7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2582" y="1383506"/>
              <a:ext cx="360000" cy="299814"/>
            </a:xfrm>
            <a:custGeom>
              <a:avLst/>
              <a:gdLst/>
              <a:ahLst/>
              <a:cxnLst/>
              <a:rect l="l" t="t" r="r" b="b"/>
              <a:pathLst>
                <a:path w="3240001" h="2698329">
                  <a:moveTo>
                    <a:pt x="2548075" y="5025"/>
                  </a:moveTo>
                  <a:cubicBezTo>
                    <a:pt x="2888705" y="21427"/>
                    <a:pt x="3205543" y="144443"/>
                    <a:pt x="3236875" y="324866"/>
                  </a:cubicBezTo>
                  <a:cubicBezTo>
                    <a:pt x="3272384" y="584869"/>
                    <a:pt x="3000845" y="793843"/>
                    <a:pt x="2654112" y="922630"/>
                  </a:cubicBezTo>
                  <a:cubicBezTo>
                    <a:pt x="2512076" y="1002818"/>
                    <a:pt x="2288579" y="1396468"/>
                    <a:pt x="2077615" y="1155904"/>
                  </a:cubicBezTo>
                  <a:cubicBezTo>
                    <a:pt x="1902159" y="985808"/>
                    <a:pt x="1914692" y="662627"/>
                    <a:pt x="1946024" y="426923"/>
                  </a:cubicBezTo>
                  <a:cubicBezTo>
                    <a:pt x="1958557" y="234957"/>
                    <a:pt x="1977355" y="79442"/>
                    <a:pt x="2209208" y="25983"/>
                  </a:cubicBezTo>
                  <a:cubicBezTo>
                    <a:pt x="2318345" y="5936"/>
                    <a:pt x="2434532" y="-443"/>
                    <a:pt x="2548075" y="5025"/>
                  </a:cubicBezTo>
                  <a:close/>
                  <a:moveTo>
                    <a:pt x="1184195" y="86"/>
                  </a:moveTo>
                  <a:cubicBezTo>
                    <a:pt x="1412849" y="2955"/>
                    <a:pt x="1621488" y="77771"/>
                    <a:pt x="1732975" y="244677"/>
                  </a:cubicBezTo>
                  <a:cubicBezTo>
                    <a:pt x="1866656" y="436642"/>
                    <a:pt x="1793548" y="672347"/>
                    <a:pt x="1801904" y="871602"/>
                  </a:cubicBezTo>
                  <a:cubicBezTo>
                    <a:pt x="1820702" y="1041698"/>
                    <a:pt x="1996160" y="1255532"/>
                    <a:pt x="1889631" y="1396469"/>
                  </a:cubicBezTo>
                  <a:cubicBezTo>
                    <a:pt x="1714174" y="1644320"/>
                    <a:pt x="1482324" y="1717219"/>
                    <a:pt x="1300601" y="1906754"/>
                  </a:cubicBezTo>
                  <a:cubicBezTo>
                    <a:pt x="1068750" y="2152178"/>
                    <a:pt x="736639" y="2754803"/>
                    <a:pt x="442124" y="2694054"/>
                  </a:cubicBezTo>
                  <a:cubicBezTo>
                    <a:pt x="189385" y="2609005"/>
                    <a:pt x="149697" y="2276103"/>
                    <a:pt x="78680" y="2016101"/>
                  </a:cubicBezTo>
                  <a:cubicBezTo>
                    <a:pt x="-50823" y="1442635"/>
                    <a:pt x="-61268" y="759824"/>
                    <a:pt x="366928" y="302996"/>
                  </a:cubicBezTo>
                  <a:cubicBezTo>
                    <a:pt x="563141" y="111638"/>
                    <a:pt x="890211" y="-3604"/>
                    <a:pt x="1184195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7993CC28-260D-4BB5-BA6E-195B880D99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49552" y="1373426"/>
              <a:ext cx="319975" cy="319975"/>
            </a:xfrm>
            <a:custGeom>
              <a:avLst/>
              <a:gdLst>
                <a:gd name="connsiteX0" fmla="*/ 1054645 w 3259303"/>
                <a:gd name="connsiteY0" fmla="*/ 0 h 3248084"/>
                <a:gd name="connsiteX1" fmla="*/ 1469772 w 3259303"/>
                <a:gd name="connsiteY1" fmla="*/ 28049 h 3248084"/>
                <a:gd name="connsiteX2" fmla="*/ 1682945 w 3259303"/>
                <a:gd name="connsiteY2" fmla="*/ 740496 h 3248084"/>
                <a:gd name="connsiteX3" fmla="*/ 2417830 w 3259303"/>
                <a:gd name="connsiteY3" fmla="*/ 566592 h 3248084"/>
                <a:gd name="connsiteX4" fmla="*/ 3259303 w 3259303"/>
                <a:gd name="connsiteY4" fmla="*/ 1834410 h 3248084"/>
                <a:gd name="connsiteX5" fmla="*/ 2311244 w 3259303"/>
                <a:gd name="connsiteY5" fmla="*/ 3113448 h 3248084"/>
                <a:gd name="connsiteX6" fmla="*/ 622689 w 3259303"/>
                <a:gd name="connsiteY6" fmla="*/ 2670273 h 3248084"/>
                <a:gd name="connsiteX7" fmla="*/ 398297 w 3259303"/>
                <a:gd name="connsiteY7" fmla="*/ 3248084 h 3248084"/>
                <a:gd name="connsiteX8" fmla="*/ 0 w 3259303"/>
                <a:gd name="connsiteY8" fmla="*/ 3242474 h 3248084"/>
                <a:gd name="connsiteX9" fmla="*/ 218783 w 3259303"/>
                <a:gd name="connsiteY9" fmla="*/ 2333684 h 3248084"/>
                <a:gd name="connsiteX10" fmla="*/ 1593187 w 3259303"/>
                <a:gd name="connsiteY10" fmla="*/ 1997095 h 3248084"/>
                <a:gd name="connsiteX11" fmla="*/ 1250989 w 3259303"/>
                <a:gd name="connsiteY11" fmla="*/ 964889 h 3248084"/>
                <a:gd name="connsiteX12" fmla="*/ 1054645 w 3259303"/>
                <a:gd name="connsiteY12" fmla="*/ 0 h 3248084"/>
                <a:gd name="connsiteX0" fmla="*/ 1054645 w 3259303"/>
                <a:gd name="connsiteY0" fmla="*/ 0 h 3225645"/>
                <a:gd name="connsiteX1" fmla="*/ 1469772 w 3259303"/>
                <a:gd name="connsiteY1" fmla="*/ 5610 h 3225645"/>
                <a:gd name="connsiteX2" fmla="*/ 1682945 w 3259303"/>
                <a:gd name="connsiteY2" fmla="*/ 718057 h 3225645"/>
                <a:gd name="connsiteX3" fmla="*/ 2417830 w 3259303"/>
                <a:gd name="connsiteY3" fmla="*/ 544153 h 3225645"/>
                <a:gd name="connsiteX4" fmla="*/ 3259303 w 3259303"/>
                <a:gd name="connsiteY4" fmla="*/ 1811971 h 3225645"/>
                <a:gd name="connsiteX5" fmla="*/ 2311244 w 3259303"/>
                <a:gd name="connsiteY5" fmla="*/ 3091009 h 3225645"/>
                <a:gd name="connsiteX6" fmla="*/ 622689 w 3259303"/>
                <a:gd name="connsiteY6" fmla="*/ 2647834 h 3225645"/>
                <a:gd name="connsiteX7" fmla="*/ 398297 w 3259303"/>
                <a:gd name="connsiteY7" fmla="*/ 3225645 h 3225645"/>
                <a:gd name="connsiteX8" fmla="*/ 0 w 3259303"/>
                <a:gd name="connsiteY8" fmla="*/ 3220035 h 3225645"/>
                <a:gd name="connsiteX9" fmla="*/ 218783 w 3259303"/>
                <a:gd name="connsiteY9" fmla="*/ 2311245 h 3225645"/>
                <a:gd name="connsiteX10" fmla="*/ 1593187 w 3259303"/>
                <a:gd name="connsiteY10" fmla="*/ 1974656 h 3225645"/>
                <a:gd name="connsiteX11" fmla="*/ 1250989 w 3259303"/>
                <a:gd name="connsiteY11" fmla="*/ 942450 h 3225645"/>
                <a:gd name="connsiteX12" fmla="*/ 1054645 w 3259303"/>
                <a:gd name="connsiteY12" fmla="*/ 0 h 3225645"/>
                <a:gd name="connsiteX0" fmla="*/ 1054645 w 3259303"/>
                <a:gd name="connsiteY0" fmla="*/ 0 h 3242475"/>
                <a:gd name="connsiteX1" fmla="*/ 1469772 w 3259303"/>
                <a:gd name="connsiteY1" fmla="*/ 22440 h 3242475"/>
                <a:gd name="connsiteX2" fmla="*/ 1682945 w 3259303"/>
                <a:gd name="connsiteY2" fmla="*/ 734887 h 3242475"/>
                <a:gd name="connsiteX3" fmla="*/ 2417830 w 3259303"/>
                <a:gd name="connsiteY3" fmla="*/ 560983 h 3242475"/>
                <a:gd name="connsiteX4" fmla="*/ 3259303 w 3259303"/>
                <a:gd name="connsiteY4" fmla="*/ 1828801 h 3242475"/>
                <a:gd name="connsiteX5" fmla="*/ 2311244 w 3259303"/>
                <a:gd name="connsiteY5" fmla="*/ 3107839 h 3242475"/>
                <a:gd name="connsiteX6" fmla="*/ 622689 w 3259303"/>
                <a:gd name="connsiteY6" fmla="*/ 2664664 h 3242475"/>
                <a:gd name="connsiteX7" fmla="*/ 398297 w 3259303"/>
                <a:gd name="connsiteY7" fmla="*/ 3242475 h 3242475"/>
                <a:gd name="connsiteX8" fmla="*/ 0 w 3259303"/>
                <a:gd name="connsiteY8" fmla="*/ 3236865 h 3242475"/>
                <a:gd name="connsiteX9" fmla="*/ 218783 w 3259303"/>
                <a:gd name="connsiteY9" fmla="*/ 2328075 h 3242475"/>
                <a:gd name="connsiteX10" fmla="*/ 1593187 w 3259303"/>
                <a:gd name="connsiteY10" fmla="*/ 1991486 h 3242475"/>
                <a:gd name="connsiteX11" fmla="*/ 1250989 w 3259303"/>
                <a:gd name="connsiteY11" fmla="*/ 959280 h 3242475"/>
                <a:gd name="connsiteX12" fmla="*/ 1054645 w 3259303"/>
                <a:gd name="connsiteY12" fmla="*/ 0 h 3242475"/>
                <a:gd name="connsiteX0" fmla="*/ 1054645 w 3259303"/>
                <a:gd name="connsiteY0" fmla="*/ 0 h 3242475"/>
                <a:gd name="connsiteX1" fmla="*/ 1464162 w 3259303"/>
                <a:gd name="connsiteY1" fmla="*/ 1 h 3242475"/>
                <a:gd name="connsiteX2" fmla="*/ 1682945 w 3259303"/>
                <a:gd name="connsiteY2" fmla="*/ 734887 h 3242475"/>
                <a:gd name="connsiteX3" fmla="*/ 2417830 w 3259303"/>
                <a:gd name="connsiteY3" fmla="*/ 560983 h 3242475"/>
                <a:gd name="connsiteX4" fmla="*/ 3259303 w 3259303"/>
                <a:gd name="connsiteY4" fmla="*/ 1828801 h 3242475"/>
                <a:gd name="connsiteX5" fmla="*/ 2311244 w 3259303"/>
                <a:gd name="connsiteY5" fmla="*/ 3107839 h 3242475"/>
                <a:gd name="connsiteX6" fmla="*/ 622689 w 3259303"/>
                <a:gd name="connsiteY6" fmla="*/ 2664664 h 3242475"/>
                <a:gd name="connsiteX7" fmla="*/ 398297 w 3259303"/>
                <a:gd name="connsiteY7" fmla="*/ 3242475 h 3242475"/>
                <a:gd name="connsiteX8" fmla="*/ 0 w 3259303"/>
                <a:gd name="connsiteY8" fmla="*/ 3236865 h 3242475"/>
                <a:gd name="connsiteX9" fmla="*/ 218783 w 3259303"/>
                <a:gd name="connsiteY9" fmla="*/ 2328075 h 3242475"/>
                <a:gd name="connsiteX10" fmla="*/ 1593187 w 3259303"/>
                <a:gd name="connsiteY10" fmla="*/ 1991486 h 3242475"/>
                <a:gd name="connsiteX11" fmla="*/ 1250989 w 3259303"/>
                <a:gd name="connsiteY11" fmla="*/ 959280 h 3242475"/>
                <a:gd name="connsiteX12" fmla="*/ 1054645 w 3259303"/>
                <a:gd name="connsiteY12" fmla="*/ 0 h 3242475"/>
                <a:gd name="connsiteX0" fmla="*/ 1065864 w 3259303"/>
                <a:gd name="connsiteY0" fmla="*/ 5609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5609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218783 w 3259303"/>
                <a:gd name="connsiteY9" fmla="*/ 2328074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37566 w 3259303"/>
                <a:gd name="connsiteY9" fmla="*/ 2260757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37566 w 3259303"/>
                <a:gd name="connsiteY9" fmla="*/ 2260757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93187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76358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65864 w 3259303"/>
                <a:gd name="connsiteY0" fmla="*/ 16828 h 3242474"/>
                <a:gd name="connsiteX1" fmla="*/ 1464162 w 3259303"/>
                <a:gd name="connsiteY1" fmla="*/ 0 h 3242474"/>
                <a:gd name="connsiteX2" fmla="*/ 1682945 w 3259303"/>
                <a:gd name="connsiteY2" fmla="*/ 734886 h 3242474"/>
                <a:gd name="connsiteX3" fmla="*/ 2417830 w 3259303"/>
                <a:gd name="connsiteY3" fmla="*/ 560982 h 3242474"/>
                <a:gd name="connsiteX4" fmla="*/ 3259303 w 3259303"/>
                <a:gd name="connsiteY4" fmla="*/ 1828800 h 3242474"/>
                <a:gd name="connsiteX5" fmla="*/ 2311244 w 3259303"/>
                <a:gd name="connsiteY5" fmla="*/ 3107838 h 3242474"/>
                <a:gd name="connsiteX6" fmla="*/ 622689 w 3259303"/>
                <a:gd name="connsiteY6" fmla="*/ 2664663 h 3242474"/>
                <a:gd name="connsiteX7" fmla="*/ 398297 w 3259303"/>
                <a:gd name="connsiteY7" fmla="*/ 3242474 h 3242474"/>
                <a:gd name="connsiteX8" fmla="*/ 0 w 3259303"/>
                <a:gd name="connsiteY8" fmla="*/ 3236864 h 3242474"/>
                <a:gd name="connsiteX9" fmla="*/ 448785 w 3259303"/>
                <a:gd name="connsiteY9" fmla="*/ 2232708 h 3242474"/>
                <a:gd name="connsiteX10" fmla="*/ 1576358 w 3259303"/>
                <a:gd name="connsiteY10" fmla="*/ 1991485 h 3242474"/>
                <a:gd name="connsiteX11" fmla="*/ 1250989 w 3259303"/>
                <a:gd name="connsiteY11" fmla="*/ 959279 h 3242474"/>
                <a:gd name="connsiteX12" fmla="*/ 1065864 w 3259303"/>
                <a:gd name="connsiteY12" fmla="*/ 16828 h 3242474"/>
                <a:gd name="connsiteX0" fmla="*/ 1004156 w 3197595"/>
                <a:gd name="connsiteY0" fmla="*/ 16828 h 3242474"/>
                <a:gd name="connsiteX1" fmla="*/ 1402454 w 3197595"/>
                <a:gd name="connsiteY1" fmla="*/ 0 h 3242474"/>
                <a:gd name="connsiteX2" fmla="*/ 1621237 w 3197595"/>
                <a:gd name="connsiteY2" fmla="*/ 734886 h 3242474"/>
                <a:gd name="connsiteX3" fmla="*/ 2356122 w 3197595"/>
                <a:gd name="connsiteY3" fmla="*/ 560982 h 3242474"/>
                <a:gd name="connsiteX4" fmla="*/ 3197595 w 3197595"/>
                <a:gd name="connsiteY4" fmla="*/ 1828800 h 3242474"/>
                <a:gd name="connsiteX5" fmla="*/ 2249536 w 3197595"/>
                <a:gd name="connsiteY5" fmla="*/ 3107838 h 3242474"/>
                <a:gd name="connsiteX6" fmla="*/ 560981 w 3197595"/>
                <a:gd name="connsiteY6" fmla="*/ 2664663 h 3242474"/>
                <a:gd name="connsiteX7" fmla="*/ 336589 w 3197595"/>
                <a:gd name="connsiteY7" fmla="*/ 3242474 h 3242474"/>
                <a:gd name="connsiteX8" fmla="*/ 0 w 3197595"/>
                <a:gd name="connsiteY8" fmla="*/ 3236864 h 3242474"/>
                <a:gd name="connsiteX9" fmla="*/ 387077 w 3197595"/>
                <a:gd name="connsiteY9" fmla="*/ 2232708 h 3242474"/>
                <a:gd name="connsiteX10" fmla="*/ 1514650 w 3197595"/>
                <a:gd name="connsiteY10" fmla="*/ 1991485 h 3242474"/>
                <a:gd name="connsiteX11" fmla="*/ 1189281 w 3197595"/>
                <a:gd name="connsiteY11" fmla="*/ 959279 h 3242474"/>
                <a:gd name="connsiteX12" fmla="*/ 1004156 w 3197595"/>
                <a:gd name="connsiteY12" fmla="*/ 16828 h 3242474"/>
                <a:gd name="connsiteX0" fmla="*/ 1011476 w 3204915"/>
                <a:gd name="connsiteY0" fmla="*/ 16828 h 3242474"/>
                <a:gd name="connsiteX1" fmla="*/ 1409774 w 3204915"/>
                <a:gd name="connsiteY1" fmla="*/ 0 h 3242474"/>
                <a:gd name="connsiteX2" fmla="*/ 1628557 w 3204915"/>
                <a:gd name="connsiteY2" fmla="*/ 734886 h 3242474"/>
                <a:gd name="connsiteX3" fmla="*/ 2363442 w 3204915"/>
                <a:gd name="connsiteY3" fmla="*/ 560982 h 3242474"/>
                <a:gd name="connsiteX4" fmla="*/ 3204915 w 3204915"/>
                <a:gd name="connsiteY4" fmla="*/ 1828800 h 3242474"/>
                <a:gd name="connsiteX5" fmla="*/ 2256856 w 3204915"/>
                <a:gd name="connsiteY5" fmla="*/ 3107838 h 3242474"/>
                <a:gd name="connsiteX6" fmla="*/ 568301 w 3204915"/>
                <a:gd name="connsiteY6" fmla="*/ 2664663 h 3242474"/>
                <a:gd name="connsiteX7" fmla="*/ 343909 w 3204915"/>
                <a:gd name="connsiteY7" fmla="*/ 3242474 h 3242474"/>
                <a:gd name="connsiteX8" fmla="*/ 7320 w 3204915"/>
                <a:gd name="connsiteY8" fmla="*/ 3236864 h 3242474"/>
                <a:gd name="connsiteX9" fmla="*/ 394397 w 3204915"/>
                <a:gd name="connsiteY9" fmla="*/ 2232708 h 3242474"/>
                <a:gd name="connsiteX10" fmla="*/ 1521970 w 3204915"/>
                <a:gd name="connsiteY10" fmla="*/ 1991485 h 3242474"/>
                <a:gd name="connsiteX11" fmla="*/ 1196601 w 3204915"/>
                <a:gd name="connsiteY11" fmla="*/ 959279 h 3242474"/>
                <a:gd name="connsiteX12" fmla="*/ 1011476 w 3204915"/>
                <a:gd name="connsiteY12" fmla="*/ 16828 h 3242474"/>
                <a:gd name="connsiteX0" fmla="*/ 1007292 w 3200731"/>
                <a:gd name="connsiteY0" fmla="*/ 16828 h 3242474"/>
                <a:gd name="connsiteX1" fmla="*/ 1405590 w 3200731"/>
                <a:gd name="connsiteY1" fmla="*/ 0 h 3242474"/>
                <a:gd name="connsiteX2" fmla="*/ 1624373 w 3200731"/>
                <a:gd name="connsiteY2" fmla="*/ 734886 h 3242474"/>
                <a:gd name="connsiteX3" fmla="*/ 2359258 w 3200731"/>
                <a:gd name="connsiteY3" fmla="*/ 560982 h 3242474"/>
                <a:gd name="connsiteX4" fmla="*/ 3200731 w 3200731"/>
                <a:gd name="connsiteY4" fmla="*/ 1828800 h 3242474"/>
                <a:gd name="connsiteX5" fmla="*/ 2252672 w 3200731"/>
                <a:gd name="connsiteY5" fmla="*/ 3107838 h 3242474"/>
                <a:gd name="connsiteX6" fmla="*/ 564117 w 3200731"/>
                <a:gd name="connsiteY6" fmla="*/ 2664663 h 3242474"/>
                <a:gd name="connsiteX7" fmla="*/ 339725 w 3200731"/>
                <a:gd name="connsiteY7" fmla="*/ 3242474 h 3242474"/>
                <a:gd name="connsiteX8" fmla="*/ 3136 w 3200731"/>
                <a:gd name="connsiteY8" fmla="*/ 3236864 h 3242474"/>
                <a:gd name="connsiteX9" fmla="*/ 390213 w 3200731"/>
                <a:gd name="connsiteY9" fmla="*/ 2232708 h 3242474"/>
                <a:gd name="connsiteX10" fmla="*/ 1517786 w 3200731"/>
                <a:gd name="connsiteY10" fmla="*/ 1991485 h 3242474"/>
                <a:gd name="connsiteX11" fmla="*/ 1192417 w 3200731"/>
                <a:gd name="connsiteY11" fmla="*/ 959279 h 3242474"/>
                <a:gd name="connsiteX12" fmla="*/ 1007292 w 3200731"/>
                <a:gd name="connsiteY12" fmla="*/ 16828 h 3242474"/>
                <a:gd name="connsiteX0" fmla="*/ 1051443 w 3244882"/>
                <a:gd name="connsiteY0" fmla="*/ 16828 h 3242474"/>
                <a:gd name="connsiteX1" fmla="*/ 1449741 w 3244882"/>
                <a:gd name="connsiteY1" fmla="*/ 0 h 3242474"/>
                <a:gd name="connsiteX2" fmla="*/ 1668524 w 3244882"/>
                <a:gd name="connsiteY2" fmla="*/ 734886 h 3242474"/>
                <a:gd name="connsiteX3" fmla="*/ 2403409 w 3244882"/>
                <a:gd name="connsiteY3" fmla="*/ 560982 h 3242474"/>
                <a:gd name="connsiteX4" fmla="*/ 3244882 w 3244882"/>
                <a:gd name="connsiteY4" fmla="*/ 1828800 h 3242474"/>
                <a:gd name="connsiteX5" fmla="*/ 2296823 w 3244882"/>
                <a:gd name="connsiteY5" fmla="*/ 3107838 h 3242474"/>
                <a:gd name="connsiteX6" fmla="*/ 608268 w 3244882"/>
                <a:gd name="connsiteY6" fmla="*/ 2664663 h 3242474"/>
                <a:gd name="connsiteX7" fmla="*/ 383876 w 3244882"/>
                <a:gd name="connsiteY7" fmla="*/ 3242474 h 3242474"/>
                <a:gd name="connsiteX8" fmla="*/ 2408 w 3244882"/>
                <a:gd name="connsiteY8" fmla="*/ 3236864 h 3242474"/>
                <a:gd name="connsiteX9" fmla="*/ 434364 w 3244882"/>
                <a:gd name="connsiteY9" fmla="*/ 2232708 h 3242474"/>
                <a:gd name="connsiteX10" fmla="*/ 1561937 w 3244882"/>
                <a:gd name="connsiteY10" fmla="*/ 1991485 h 3242474"/>
                <a:gd name="connsiteX11" fmla="*/ 1236568 w 3244882"/>
                <a:gd name="connsiteY11" fmla="*/ 959279 h 3242474"/>
                <a:gd name="connsiteX12" fmla="*/ 1051443 w 3244882"/>
                <a:gd name="connsiteY12" fmla="*/ 16828 h 3242474"/>
                <a:gd name="connsiteX0" fmla="*/ 1049313 w 3242752"/>
                <a:gd name="connsiteY0" fmla="*/ 16828 h 3242474"/>
                <a:gd name="connsiteX1" fmla="*/ 1447611 w 3242752"/>
                <a:gd name="connsiteY1" fmla="*/ 0 h 3242474"/>
                <a:gd name="connsiteX2" fmla="*/ 1666394 w 3242752"/>
                <a:gd name="connsiteY2" fmla="*/ 734886 h 3242474"/>
                <a:gd name="connsiteX3" fmla="*/ 2401279 w 3242752"/>
                <a:gd name="connsiteY3" fmla="*/ 560982 h 3242474"/>
                <a:gd name="connsiteX4" fmla="*/ 3242752 w 3242752"/>
                <a:gd name="connsiteY4" fmla="*/ 1828800 h 3242474"/>
                <a:gd name="connsiteX5" fmla="*/ 2294693 w 3242752"/>
                <a:gd name="connsiteY5" fmla="*/ 3107838 h 3242474"/>
                <a:gd name="connsiteX6" fmla="*/ 606138 w 3242752"/>
                <a:gd name="connsiteY6" fmla="*/ 2664663 h 3242474"/>
                <a:gd name="connsiteX7" fmla="*/ 381746 w 3242752"/>
                <a:gd name="connsiteY7" fmla="*/ 3242474 h 3242474"/>
                <a:gd name="connsiteX8" fmla="*/ 278 w 3242752"/>
                <a:gd name="connsiteY8" fmla="*/ 3236864 h 3242474"/>
                <a:gd name="connsiteX9" fmla="*/ 432234 w 3242752"/>
                <a:gd name="connsiteY9" fmla="*/ 2232708 h 3242474"/>
                <a:gd name="connsiteX10" fmla="*/ 1559807 w 3242752"/>
                <a:gd name="connsiteY10" fmla="*/ 1991485 h 3242474"/>
                <a:gd name="connsiteX11" fmla="*/ 1234438 w 3242752"/>
                <a:gd name="connsiteY11" fmla="*/ 959279 h 3242474"/>
                <a:gd name="connsiteX12" fmla="*/ 1049313 w 3242752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294415 w 3242474"/>
                <a:gd name="connsiteY5" fmla="*/ 3107838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242474"/>
                <a:gd name="connsiteY0" fmla="*/ 16828 h 3242474"/>
                <a:gd name="connsiteX1" fmla="*/ 1447333 w 3242474"/>
                <a:gd name="connsiteY1" fmla="*/ 0 h 3242474"/>
                <a:gd name="connsiteX2" fmla="*/ 1666116 w 3242474"/>
                <a:gd name="connsiteY2" fmla="*/ 734886 h 3242474"/>
                <a:gd name="connsiteX3" fmla="*/ 2401001 w 3242474"/>
                <a:gd name="connsiteY3" fmla="*/ 560982 h 3242474"/>
                <a:gd name="connsiteX4" fmla="*/ 3242474 w 3242474"/>
                <a:gd name="connsiteY4" fmla="*/ 1828800 h 3242474"/>
                <a:gd name="connsiteX5" fmla="*/ 2300025 w 3242474"/>
                <a:gd name="connsiteY5" fmla="*/ 3046130 h 3242474"/>
                <a:gd name="connsiteX6" fmla="*/ 605860 w 3242474"/>
                <a:gd name="connsiteY6" fmla="*/ 2664663 h 3242474"/>
                <a:gd name="connsiteX7" fmla="*/ 381468 w 3242474"/>
                <a:gd name="connsiteY7" fmla="*/ 3242474 h 3242474"/>
                <a:gd name="connsiteX8" fmla="*/ 0 w 3242474"/>
                <a:gd name="connsiteY8" fmla="*/ 3236864 h 3242474"/>
                <a:gd name="connsiteX9" fmla="*/ 431956 w 3242474"/>
                <a:gd name="connsiteY9" fmla="*/ 2232708 h 3242474"/>
                <a:gd name="connsiteX10" fmla="*/ 1559529 w 3242474"/>
                <a:gd name="connsiteY10" fmla="*/ 1991485 h 3242474"/>
                <a:gd name="connsiteX11" fmla="*/ 1234160 w 3242474"/>
                <a:gd name="connsiteY11" fmla="*/ 959279 h 3242474"/>
                <a:gd name="connsiteX12" fmla="*/ 1049035 w 3242474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186376"/>
                <a:gd name="connsiteY0" fmla="*/ 16828 h 3242474"/>
                <a:gd name="connsiteX1" fmla="*/ 1447333 w 3186376"/>
                <a:gd name="connsiteY1" fmla="*/ 0 h 3242474"/>
                <a:gd name="connsiteX2" fmla="*/ 1666116 w 3186376"/>
                <a:gd name="connsiteY2" fmla="*/ 734886 h 3242474"/>
                <a:gd name="connsiteX3" fmla="*/ 2401001 w 3186376"/>
                <a:gd name="connsiteY3" fmla="*/ 560982 h 3242474"/>
                <a:gd name="connsiteX4" fmla="*/ 3186376 w 3186376"/>
                <a:gd name="connsiteY4" fmla="*/ 1828800 h 3242474"/>
                <a:gd name="connsiteX5" fmla="*/ 2300025 w 3186376"/>
                <a:gd name="connsiteY5" fmla="*/ 3046130 h 3242474"/>
                <a:gd name="connsiteX6" fmla="*/ 605860 w 3186376"/>
                <a:gd name="connsiteY6" fmla="*/ 2664663 h 3242474"/>
                <a:gd name="connsiteX7" fmla="*/ 381468 w 3186376"/>
                <a:gd name="connsiteY7" fmla="*/ 3242474 h 3242474"/>
                <a:gd name="connsiteX8" fmla="*/ 0 w 3186376"/>
                <a:gd name="connsiteY8" fmla="*/ 3236864 h 3242474"/>
                <a:gd name="connsiteX9" fmla="*/ 431956 w 3186376"/>
                <a:gd name="connsiteY9" fmla="*/ 2232708 h 3242474"/>
                <a:gd name="connsiteX10" fmla="*/ 1559529 w 3186376"/>
                <a:gd name="connsiteY10" fmla="*/ 1991485 h 3242474"/>
                <a:gd name="connsiteX11" fmla="*/ 1234160 w 3186376"/>
                <a:gd name="connsiteY11" fmla="*/ 959279 h 3242474"/>
                <a:gd name="connsiteX12" fmla="*/ 1049035 w 318637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23190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431956 w 3203206"/>
                <a:gd name="connsiteY9" fmla="*/ 223270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431956 w 3175157"/>
                <a:gd name="connsiteY9" fmla="*/ 223270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175157"/>
                <a:gd name="connsiteY0" fmla="*/ 16828 h 3242474"/>
                <a:gd name="connsiteX1" fmla="*/ 1447333 w 3175157"/>
                <a:gd name="connsiteY1" fmla="*/ 0 h 3242474"/>
                <a:gd name="connsiteX2" fmla="*/ 1666116 w 3175157"/>
                <a:gd name="connsiteY2" fmla="*/ 734886 h 3242474"/>
                <a:gd name="connsiteX3" fmla="*/ 2401001 w 3175157"/>
                <a:gd name="connsiteY3" fmla="*/ 560982 h 3242474"/>
                <a:gd name="connsiteX4" fmla="*/ 3175157 w 3175157"/>
                <a:gd name="connsiteY4" fmla="*/ 1834409 h 3242474"/>
                <a:gd name="connsiteX5" fmla="*/ 2300025 w 3175157"/>
                <a:gd name="connsiteY5" fmla="*/ 3046130 h 3242474"/>
                <a:gd name="connsiteX6" fmla="*/ 605860 w 3175157"/>
                <a:gd name="connsiteY6" fmla="*/ 2664663 h 3242474"/>
                <a:gd name="connsiteX7" fmla="*/ 381468 w 3175157"/>
                <a:gd name="connsiteY7" fmla="*/ 3242474 h 3242474"/>
                <a:gd name="connsiteX8" fmla="*/ 0 w 3175157"/>
                <a:gd name="connsiteY8" fmla="*/ 3236864 h 3242474"/>
                <a:gd name="connsiteX9" fmla="*/ 516103 w 3175157"/>
                <a:gd name="connsiteY9" fmla="*/ 2249538 h 3242474"/>
                <a:gd name="connsiteX10" fmla="*/ 1559529 w 3175157"/>
                <a:gd name="connsiteY10" fmla="*/ 1991485 h 3242474"/>
                <a:gd name="connsiteX11" fmla="*/ 1234160 w 3175157"/>
                <a:gd name="connsiteY11" fmla="*/ 959279 h 3242474"/>
                <a:gd name="connsiteX12" fmla="*/ 1049035 w 3175157"/>
                <a:gd name="connsiteY12" fmla="*/ 16828 h 3242474"/>
                <a:gd name="connsiteX0" fmla="*/ 1049035 w 3203206"/>
                <a:gd name="connsiteY0" fmla="*/ 16828 h 3242474"/>
                <a:gd name="connsiteX1" fmla="*/ 1447333 w 3203206"/>
                <a:gd name="connsiteY1" fmla="*/ 0 h 3242474"/>
                <a:gd name="connsiteX2" fmla="*/ 1666116 w 3203206"/>
                <a:gd name="connsiteY2" fmla="*/ 734886 h 3242474"/>
                <a:gd name="connsiteX3" fmla="*/ 2401001 w 3203206"/>
                <a:gd name="connsiteY3" fmla="*/ 560982 h 3242474"/>
                <a:gd name="connsiteX4" fmla="*/ 3203206 w 3203206"/>
                <a:gd name="connsiteY4" fmla="*/ 1834409 h 3242474"/>
                <a:gd name="connsiteX5" fmla="*/ 2300025 w 3203206"/>
                <a:gd name="connsiteY5" fmla="*/ 3046130 h 3242474"/>
                <a:gd name="connsiteX6" fmla="*/ 605860 w 3203206"/>
                <a:gd name="connsiteY6" fmla="*/ 2664663 h 3242474"/>
                <a:gd name="connsiteX7" fmla="*/ 381468 w 3203206"/>
                <a:gd name="connsiteY7" fmla="*/ 3242474 h 3242474"/>
                <a:gd name="connsiteX8" fmla="*/ 0 w 3203206"/>
                <a:gd name="connsiteY8" fmla="*/ 3236864 h 3242474"/>
                <a:gd name="connsiteX9" fmla="*/ 516103 w 3203206"/>
                <a:gd name="connsiteY9" fmla="*/ 2249538 h 3242474"/>
                <a:gd name="connsiteX10" fmla="*/ 1559529 w 3203206"/>
                <a:gd name="connsiteY10" fmla="*/ 1991485 h 3242474"/>
                <a:gd name="connsiteX11" fmla="*/ 1234160 w 3203206"/>
                <a:gd name="connsiteY11" fmla="*/ 959279 h 3242474"/>
                <a:gd name="connsiteX12" fmla="*/ 1049035 w 3203206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  <a:gd name="connsiteX0" fmla="*/ 1049035 w 3203570"/>
                <a:gd name="connsiteY0" fmla="*/ 16828 h 3242474"/>
                <a:gd name="connsiteX1" fmla="*/ 1447333 w 3203570"/>
                <a:gd name="connsiteY1" fmla="*/ 0 h 3242474"/>
                <a:gd name="connsiteX2" fmla="*/ 1666116 w 3203570"/>
                <a:gd name="connsiteY2" fmla="*/ 734886 h 3242474"/>
                <a:gd name="connsiteX3" fmla="*/ 2401001 w 3203570"/>
                <a:gd name="connsiteY3" fmla="*/ 560982 h 3242474"/>
                <a:gd name="connsiteX4" fmla="*/ 3203206 w 3203570"/>
                <a:gd name="connsiteY4" fmla="*/ 1834409 h 3242474"/>
                <a:gd name="connsiteX5" fmla="*/ 2300025 w 3203570"/>
                <a:gd name="connsiteY5" fmla="*/ 3046130 h 3242474"/>
                <a:gd name="connsiteX6" fmla="*/ 605860 w 3203570"/>
                <a:gd name="connsiteY6" fmla="*/ 2664663 h 3242474"/>
                <a:gd name="connsiteX7" fmla="*/ 381468 w 3203570"/>
                <a:gd name="connsiteY7" fmla="*/ 3242474 h 3242474"/>
                <a:gd name="connsiteX8" fmla="*/ 0 w 3203570"/>
                <a:gd name="connsiteY8" fmla="*/ 3236864 h 3242474"/>
                <a:gd name="connsiteX9" fmla="*/ 516103 w 3203570"/>
                <a:gd name="connsiteY9" fmla="*/ 2249538 h 3242474"/>
                <a:gd name="connsiteX10" fmla="*/ 1559529 w 3203570"/>
                <a:gd name="connsiteY10" fmla="*/ 1991485 h 3242474"/>
                <a:gd name="connsiteX11" fmla="*/ 1234160 w 3203570"/>
                <a:gd name="connsiteY11" fmla="*/ 959279 h 3242474"/>
                <a:gd name="connsiteX12" fmla="*/ 1049035 w 3203570"/>
                <a:gd name="connsiteY12" fmla="*/ 16828 h 324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03570" h="3242474">
                  <a:moveTo>
                    <a:pt x="1049035" y="16828"/>
                  </a:moveTo>
                  <a:lnTo>
                    <a:pt x="1447333" y="0"/>
                  </a:lnTo>
                  <a:cubicBezTo>
                    <a:pt x="1441724" y="284231"/>
                    <a:pt x="1413674" y="613340"/>
                    <a:pt x="1666116" y="734886"/>
                  </a:cubicBezTo>
                  <a:cubicBezTo>
                    <a:pt x="1888639" y="783504"/>
                    <a:pt x="1937256" y="473095"/>
                    <a:pt x="2401001" y="560982"/>
                  </a:cubicBezTo>
                  <a:cubicBezTo>
                    <a:pt x="2875965" y="635779"/>
                    <a:pt x="3216295" y="1035945"/>
                    <a:pt x="3203206" y="1834409"/>
                  </a:cubicBezTo>
                  <a:cubicBezTo>
                    <a:pt x="3175156" y="2587994"/>
                    <a:pt x="2844177" y="2814257"/>
                    <a:pt x="2300025" y="3046130"/>
                  </a:cubicBezTo>
                  <a:cubicBezTo>
                    <a:pt x="1406194" y="3347190"/>
                    <a:pt x="820903" y="2705801"/>
                    <a:pt x="605860" y="2664663"/>
                  </a:cubicBezTo>
                  <a:cubicBezTo>
                    <a:pt x="379598" y="2621655"/>
                    <a:pt x="355288" y="2954503"/>
                    <a:pt x="381468" y="3242474"/>
                  </a:cubicBezTo>
                  <a:lnTo>
                    <a:pt x="0" y="3236864"/>
                  </a:lnTo>
                  <a:cubicBezTo>
                    <a:pt x="9350" y="2823607"/>
                    <a:pt x="-31788" y="2191567"/>
                    <a:pt x="516103" y="2249538"/>
                  </a:cubicBezTo>
                  <a:cubicBezTo>
                    <a:pt x="918138" y="2305637"/>
                    <a:pt x="1303347" y="2423441"/>
                    <a:pt x="1559529" y="1991485"/>
                  </a:cubicBezTo>
                  <a:cubicBezTo>
                    <a:pt x="1720344" y="1686686"/>
                    <a:pt x="1701645" y="1337006"/>
                    <a:pt x="1234160" y="959279"/>
                  </a:cubicBezTo>
                  <a:cubicBezTo>
                    <a:pt x="1155622" y="891961"/>
                    <a:pt x="981717" y="516102"/>
                    <a:pt x="1049035" y="16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605A5CD8-DE95-4E92-98B2-C8DFAA6AF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1982" y="1381413"/>
              <a:ext cx="360000" cy="304000"/>
            </a:xfrm>
            <a:custGeom>
              <a:avLst/>
              <a:gdLst/>
              <a:ahLst/>
              <a:cxnLst/>
              <a:rect l="l" t="t" r="r" b="b"/>
              <a:pathLst>
                <a:path w="3213653" h="2719059">
                  <a:moveTo>
                    <a:pt x="1378151" y="1333546"/>
                  </a:moveTo>
                  <a:cubicBezTo>
                    <a:pt x="1319627" y="1375402"/>
                    <a:pt x="1250513" y="1400241"/>
                    <a:pt x="1177640" y="1404742"/>
                  </a:cubicBezTo>
                  <a:cubicBezTo>
                    <a:pt x="1183273" y="1421668"/>
                    <a:pt x="1185388" y="1439329"/>
                    <a:pt x="1185029" y="1457608"/>
                  </a:cubicBezTo>
                  <a:lnTo>
                    <a:pt x="1182201" y="1517198"/>
                  </a:lnTo>
                  <a:cubicBezTo>
                    <a:pt x="1256472" y="1514781"/>
                    <a:pt x="1326341" y="1484168"/>
                    <a:pt x="1378151" y="1432005"/>
                  </a:cubicBezTo>
                  <a:close/>
                  <a:moveTo>
                    <a:pt x="1765736" y="0"/>
                  </a:moveTo>
                  <a:cubicBezTo>
                    <a:pt x="1820598" y="0"/>
                    <a:pt x="1865072" y="44474"/>
                    <a:pt x="1865072" y="99336"/>
                  </a:cubicBezTo>
                  <a:lnTo>
                    <a:pt x="1865072" y="1145199"/>
                  </a:lnTo>
                  <a:cubicBezTo>
                    <a:pt x="1927584" y="1198906"/>
                    <a:pt x="2002197" y="1234373"/>
                    <a:pt x="2081262" y="1252128"/>
                  </a:cubicBezTo>
                  <a:cubicBezTo>
                    <a:pt x="2096727" y="1219747"/>
                    <a:pt x="2112543" y="1186289"/>
                    <a:pt x="2123992" y="1149920"/>
                  </a:cubicBezTo>
                  <a:cubicBezTo>
                    <a:pt x="1899600" y="1041464"/>
                    <a:pt x="1832282" y="585198"/>
                    <a:pt x="1933258" y="437473"/>
                  </a:cubicBezTo>
                  <a:cubicBezTo>
                    <a:pt x="2028156" y="327848"/>
                    <a:pt x="2131647" y="265468"/>
                    <a:pt x="2345195" y="261608"/>
                  </a:cubicBezTo>
                  <a:cubicBezTo>
                    <a:pt x="2375702" y="261056"/>
                    <a:pt x="2408455" y="261699"/>
                    <a:pt x="2443750" y="263569"/>
                  </a:cubicBezTo>
                  <a:cubicBezTo>
                    <a:pt x="2954244" y="291618"/>
                    <a:pt x="3189856" y="886259"/>
                    <a:pt x="3206686" y="1323824"/>
                  </a:cubicBezTo>
                  <a:cubicBezTo>
                    <a:pt x="3247823" y="2015701"/>
                    <a:pt x="3103839" y="2270013"/>
                    <a:pt x="2853267" y="2462617"/>
                  </a:cubicBezTo>
                  <a:cubicBezTo>
                    <a:pt x="2511068" y="2735627"/>
                    <a:pt x="2157650" y="2470097"/>
                    <a:pt x="2084722" y="2170906"/>
                  </a:cubicBezTo>
                  <a:cubicBezTo>
                    <a:pt x="2058544" y="2038140"/>
                    <a:pt x="2127730" y="1922204"/>
                    <a:pt x="2202528" y="1800658"/>
                  </a:cubicBezTo>
                  <a:lnTo>
                    <a:pt x="2143866" y="1730900"/>
                  </a:lnTo>
                  <a:cubicBezTo>
                    <a:pt x="2096151" y="1741682"/>
                    <a:pt x="2046910" y="1746675"/>
                    <a:pt x="1997032" y="1746402"/>
                  </a:cubicBezTo>
                  <a:lnTo>
                    <a:pt x="1887189" y="1736891"/>
                  </a:lnTo>
                  <a:lnTo>
                    <a:pt x="1887189" y="2619722"/>
                  </a:lnTo>
                  <a:cubicBezTo>
                    <a:pt x="1887189" y="2674584"/>
                    <a:pt x="1842715" y="2719058"/>
                    <a:pt x="1787853" y="2719058"/>
                  </a:cubicBezTo>
                  <a:cubicBezTo>
                    <a:pt x="1732991" y="2719058"/>
                    <a:pt x="1688517" y="2674584"/>
                    <a:pt x="1688517" y="2619722"/>
                  </a:cubicBezTo>
                  <a:lnTo>
                    <a:pt x="1688517" y="1730093"/>
                  </a:lnTo>
                  <a:cubicBezTo>
                    <a:pt x="1688517" y="1710960"/>
                    <a:pt x="1693926" y="1693091"/>
                    <a:pt x="1704798" y="1678857"/>
                  </a:cubicBezTo>
                  <a:cubicBezTo>
                    <a:pt x="1659024" y="1659660"/>
                    <a:pt x="1616387" y="1633873"/>
                    <a:pt x="1576823" y="1603655"/>
                  </a:cubicBezTo>
                  <a:lnTo>
                    <a:pt x="1576823" y="2619723"/>
                  </a:lnTo>
                  <a:cubicBezTo>
                    <a:pt x="1576823" y="2674585"/>
                    <a:pt x="1532349" y="2719059"/>
                    <a:pt x="1477487" y="2719059"/>
                  </a:cubicBezTo>
                  <a:cubicBezTo>
                    <a:pt x="1422625" y="2719059"/>
                    <a:pt x="1378151" y="2674585"/>
                    <a:pt x="1378151" y="2619723"/>
                  </a:cubicBezTo>
                  <a:lnTo>
                    <a:pt x="1378151" y="1615564"/>
                  </a:lnTo>
                  <a:cubicBezTo>
                    <a:pt x="1313743" y="1650180"/>
                    <a:pt x="1240907" y="1668612"/>
                    <a:pt x="1165758" y="1668570"/>
                  </a:cubicBezTo>
                  <a:lnTo>
                    <a:pt x="1143358" y="1665899"/>
                  </a:lnTo>
                  <a:cubicBezTo>
                    <a:pt x="1108602" y="1733381"/>
                    <a:pt x="1056017" y="1769960"/>
                    <a:pt x="1011125" y="1833465"/>
                  </a:cubicBezTo>
                  <a:cubicBezTo>
                    <a:pt x="1085923" y="1955011"/>
                    <a:pt x="1155109" y="2070947"/>
                    <a:pt x="1128931" y="2203713"/>
                  </a:cubicBezTo>
                  <a:cubicBezTo>
                    <a:pt x="1056003" y="2502904"/>
                    <a:pt x="702585" y="2768434"/>
                    <a:pt x="360386" y="2495424"/>
                  </a:cubicBezTo>
                  <a:cubicBezTo>
                    <a:pt x="109814" y="2302820"/>
                    <a:pt x="-34170" y="2048508"/>
                    <a:pt x="6967" y="1356631"/>
                  </a:cubicBezTo>
                  <a:cubicBezTo>
                    <a:pt x="23797" y="919066"/>
                    <a:pt x="259409" y="324425"/>
                    <a:pt x="769903" y="296376"/>
                  </a:cubicBezTo>
                  <a:cubicBezTo>
                    <a:pt x="805198" y="294506"/>
                    <a:pt x="837951" y="293863"/>
                    <a:pt x="868458" y="294415"/>
                  </a:cubicBezTo>
                  <a:cubicBezTo>
                    <a:pt x="1082006" y="298276"/>
                    <a:pt x="1185497" y="360655"/>
                    <a:pt x="1280395" y="470280"/>
                  </a:cubicBezTo>
                  <a:cubicBezTo>
                    <a:pt x="1381371" y="618005"/>
                    <a:pt x="1314053" y="1074271"/>
                    <a:pt x="1089661" y="1182727"/>
                  </a:cubicBezTo>
                  <a:cubicBezTo>
                    <a:pt x="1098183" y="1209798"/>
                    <a:pt x="1109125" y="1235256"/>
                    <a:pt x="1120578" y="1259840"/>
                  </a:cubicBezTo>
                  <a:cubicBezTo>
                    <a:pt x="1123656" y="1260899"/>
                    <a:pt x="1126770" y="1260948"/>
                    <a:pt x="1129891" y="1260950"/>
                  </a:cubicBezTo>
                  <a:cubicBezTo>
                    <a:pt x="1227949" y="1261006"/>
                    <a:pt x="1320161" y="1214330"/>
                    <a:pt x="1378151" y="1135267"/>
                  </a:cubicBezTo>
                  <a:lnTo>
                    <a:pt x="1378151" y="118395"/>
                  </a:lnTo>
                  <a:cubicBezTo>
                    <a:pt x="1378151" y="63533"/>
                    <a:pt x="1422625" y="19059"/>
                    <a:pt x="1477487" y="19059"/>
                  </a:cubicBezTo>
                  <a:cubicBezTo>
                    <a:pt x="1532349" y="19059"/>
                    <a:pt x="1576823" y="63533"/>
                    <a:pt x="1576823" y="118395"/>
                  </a:cubicBezTo>
                  <a:lnTo>
                    <a:pt x="1576823" y="1413063"/>
                  </a:lnTo>
                  <a:cubicBezTo>
                    <a:pt x="1680597" y="1536757"/>
                    <a:pt x="1834575" y="1607590"/>
                    <a:pt x="1997786" y="1608484"/>
                  </a:cubicBezTo>
                  <a:lnTo>
                    <a:pt x="2057480" y="1605248"/>
                  </a:lnTo>
                  <a:cubicBezTo>
                    <a:pt x="2038910" y="1561698"/>
                    <a:pt x="2027992" y="1505121"/>
                    <a:pt x="2028624" y="1424801"/>
                  </a:cubicBezTo>
                  <a:lnTo>
                    <a:pt x="2034537" y="1382501"/>
                  </a:lnTo>
                  <a:cubicBezTo>
                    <a:pt x="1972012" y="1367348"/>
                    <a:pt x="1912047" y="1342676"/>
                    <a:pt x="1856155" y="1310037"/>
                  </a:cubicBezTo>
                  <a:cubicBezTo>
                    <a:pt x="1840993" y="1344880"/>
                    <a:pt x="1806188" y="1369059"/>
                    <a:pt x="1765736" y="1369059"/>
                  </a:cubicBezTo>
                  <a:cubicBezTo>
                    <a:pt x="1710874" y="1369059"/>
                    <a:pt x="1666400" y="1324585"/>
                    <a:pt x="1666400" y="1269723"/>
                  </a:cubicBezTo>
                  <a:lnTo>
                    <a:pt x="1666400" y="99336"/>
                  </a:lnTo>
                  <a:cubicBezTo>
                    <a:pt x="1666400" y="44474"/>
                    <a:pt x="1710874" y="0"/>
                    <a:pt x="1765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Teardrop 9">
              <a:extLst>
                <a:ext uri="{FF2B5EF4-FFF2-40B4-BE49-F238E27FC236}">
                  <a16:creationId xmlns:a16="http://schemas.microsoft.com/office/drawing/2014/main" id="{4408BA9B-C6A7-4C33-9FEA-0E214549F256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6023939" y="2076781"/>
              <a:ext cx="348493" cy="297430"/>
            </a:xfrm>
            <a:custGeom>
              <a:avLst/>
              <a:gdLst/>
              <a:ahLst/>
              <a:cxnLst/>
              <a:rect l="l" t="t" r="r" b="b"/>
              <a:pathLst>
                <a:path w="3552042" h="3031575">
                  <a:moveTo>
                    <a:pt x="1499560" y="1284945"/>
                  </a:moveTo>
                  <a:lnTo>
                    <a:pt x="1272419" y="1057805"/>
                  </a:lnTo>
                  <a:lnTo>
                    <a:pt x="1054631" y="1275593"/>
                  </a:lnTo>
                  <a:lnTo>
                    <a:pt x="836843" y="1057805"/>
                  </a:lnTo>
                  <a:lnTo>
                    <a:pt x="609703" y="1284945"/>
                  </a:lnTo>
                  <a:lnTo>
                    <a:pt x="827491" y="1502733"/>
                  </a:lnTo>
                  <a:lnTo>
                    <a:pt x="609703" y="1720522"/>
                  </a:lnTo>
                  <a:lnTo>
                    <a:pt x="836843" y="1947662"/>
                  </a:lnTo>
                  <a:lnTo>
                    <a:pt x="1054631" y="1729874"/>
                  </a:lnTo>
                  <a:lnTo>
                    <a:pt x="1272419" y="1947662"/>
                  </a:lnTo>
                  <a:lnTo>
                    <a:pt x="1499560" y="1720522"/>
                  </a:lnTo>
                  <a:lnTo>
                    <a:pt x="1281771" y="1502733"/>
                  </a:lnTo>
                  <a:close/>
                  <a:moveTo>
                    <a:pt x="3552042" y="1021270"/>
                  </a:moveTo>
                  <a:cubicBezTo>
                    <a:pt x="3346428" y="1488389"/>
                    <a:pt x="3240687" y="1885112"/>
                    <a:pt x="3146822" y="2229032"/>
                  </a:cubicBezTo>
                  <a:cubicBezTo>
                    <a:pt x="3047091" y="2666397"/>
                    <a:pt x="2787512" y="3031575"/>
                    <a:pt x="2344279" y="3031575"/>
                  </a:cubicBezTo>
                  <a:cubicBezTo>
                    <a:pt x="1991740" y="3031575"/>
                    <a:pt x="1692293" y="2804263"/>
                    <a:pt x="1587926" y="2487045"/>
                  </a:cubicBezTo>
                  <a:cubicBezTo>
                    <a:pt x="1859795" y="2308350"/>
                    <a:pt x="2033031" y="1980125"/>
                    <a:pt x="2117061" y="1611614"/>
                  </a:cubicBezTo>
                  <a:cubicBezTo>
                    <a:pt x="2127904" y="1571883"/>
                    <a:pt x="2138872" y="1531598"/>
                    <a:pt x="2150086" y="1490753"/>
                  </a:cubicBezTo>
                  <a:cubicBezTo>
                    <a:pt x="2212338" y="1465032"/>
                    <a:pt x="2277652" y="1444164"/>
                    <a:pt x="2344279" y="1426490"/>
                  </a:cubicBezTo>
                  <a:cubicBezTo>
                    <a:pt x="2764465" y="1315024"/>
                    <a:pt x="3073190" y="1226884"/>
                    <a:pt x="3552042" y="1021270"/>
                  </a:cubicBezTo>
                  <a:close/>
                  <a:moveTo>
                    <a:pt x="2557365" y="0"/>
                  </a:moveTo>
                  <a:cubicBezTo>
                    <a:pt x="2295797" y="594236"/>
                    <a:pt x="2161281" y="1098917"/>
                    <a:pt x="2041873" y="1536428"/>
                  </a:cubicBezTo>
                  <a:cubicBezTo>
                    <a:pt x="1915003" y="2092812"/>
                    <a:pt x="1584785" y="2557364"/>
                    <a:pt x="1020937" y="2557364"/>
                  </a:cubicBezTo>
                  <a:cubicBezTo>
                    <a:pt x="457089" y="2557364"/>
                    <a:pt x="0" y="2100276"/>
                    <a:pt x="0" y="1536428"/>
                  </a:cubicBezTo>
                  <a:cubicBezTo>
                    <a:pt x="0" y="972580"/>
                    <a:pt x="475939" y="660066"/>
                    <a:pt x="1020937" y="515492"/>
                  </a:cubicBezTo>
                  <a:cubicBezTo>
                    <a:pt x="1555467" y="373694"/>
                    <a:pt x="1948204" y="261568"/>
                    <a:pt x="2557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Freeform 97">
              <a:extLst>
                <a:ext uri="{FF2B5EF4-FFF2-40B4-BE49-F238E27FC236}">
                  <a16:creationId xmlns:a16="http://schemas.microsoft.com/office/drawing/2014/main" id="{EC2CC9E2-613C-4C7C-AA96-FC8E238EAB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3205" y="1376236"/>
              <a:ext cx="420675" cy="314355"/>
            </a:xfrm>
            <a:custGeom>
              <a:avLst/>
              <a:gdLst/>
              <a:ahLst/>
              <a:cxnLst/>
              <a:rect l="l" t="t" r="r" b="b"/>
              <a:pathLst>
                <a:path w="3246245" h="2425805">
                  <a:moveTo>
                    <a:pt x="2545666" y="706851"/>
                  </a:moveTo>
                  <a:cubicBezTo>
                    <a:pt x="2704742" y="706851"/>
                    <a:pt x="2833698" y="835807"/>
                    <a:pt x="2833698" y="994883"/>
                  </a:cubicBezTo>
                  <a:cubicBezTo>
                    <a:pt x="2833698" y="1153959"/>
                    <a:pt x="2704742" y="1282915"/>
                    <a:pt x="2545666" y="1282915"/>
                  </a:cubicBezTo>
                  <a:cubicBezTo>
                    <a:pt x="2386590" y="1282915"/>
                    <a:pt x="2257634" y="1153959"/>
                    <a:pt x="2257634" y="994883"/>
                  </a:cubicBezTo>
                  <a:cubicBezTo>
                    <a:pt x="2257634" y="835807"/>
                    <a:pt x="2386590" y="706851"/>
                    <a:pt x="2545666" y="706851"/>
                  </a:cubicBezTo>
                  <a:close/>
                  <a:moveTo>
                    <a:pt x="700580" y="706851"/>
                  </a:moveTo>
                  <a:cubicBezTo>
                    <a:pt x="859656" y="706851"/>
                    <a:pt x="988612" y="835807"/>
                    <a:pt x="988612" y="994883"/>
                  </a:cubicBezTo>
                  <a:cubicBezTo>
                    <a:pt x="988612" y="1153959"/>
                    <a:pt x="859656" y="1282915"/>
                    <a:pt x="700580" y="1282915"/>
                  </a:cubicBezTo>
                  <a:cubicBezTo>
                    <a:pt x="541504" y="1282915"/>
                    <a:pt x="412548" y="1153959"/>
                    <a:pt x="412548" y="994883"/>
                  </a:cubicBezTo>
                  <a:cubicBezTo>
                    <a:pt x="412548" y="835807"/>
                    <a:pt x="541504" y="706851"/>
                    <a:pt x="700580" y="706851"/>
                  </a:cubicBezTo>
                  <a:close/>
                  <a:moveTo>
                    <a:pt x="1619971" y="0"/>
                  </a:moveTo>
                  <a:cubicBezTo>
                    <a:pt x="1621025" y="5"/>
                    <a:pt x="1622076" y="12"/>
                    <a:pt x="1623123" y="141"/>
                  </a:cubicBezTo>
                  <a:cubicBezTo>
                    <a:pt x="1624170" y="12"/>
                    <a:pt x="1625221" y="5"/>
                    <a:pt x="1626275" y="0"/>
                  </a:cubicBezTo>
                  <a:lnTo>
                    <a:pt x="1626274" y="282"/>
                  </a:lnTo>
                  <a:cubicBezTo>
                    <a:pt x="1966825" y="4283"/>
                    <a:pt x="1974816" y="220494"/>
                    <a:pt x="2177568" y="171426"/>
                  </a:cubicBezTo>
                  <a:cubicBezTo>
                    <a:pt x="2600959" y="50212"/>
                    <a:pt x="2963165" y="85364"/>
                    <a:pt x="3172404" y="310875"/>
                  </a:cubicBezTo>
                  <a:cubicBezTo>
                    <a:pt x="3300075" y="473051"/>
                    <a:pt x="3301971" y="794993"/>
                    <a:pt x="2851767" y="1164523"/>
                  </a:cubicBezTo>
                  <a:cubicBezTo>
                    <a:pt x="2918303" y="1029844"/>
                    <a:pt x="2927052" y="857771"/>
                    <a:pt x="2799829" y="746887"/>
                  </a:cubicBezTo>
                  <a:cubicBezTo>
                    <a:pt x="3115459" y="786295"/>
                    <a:pt x="3165949" y="533368"/>
                    <a:pt x="3049873" y="419809"/>
                  </a:cubicBezTo>
                  <a:cubicBezTo>
                    <a:pt x="2811516" y="207658"/>
                    <a:pt x="2338612" y="298041"/>
                    <a:pt x="2253222" y="493802"/>
                  </a:cubicBezTo>
                  <a:cubicBezTo>
                    <a:pt x="2139861" y="783555"/>
                    <a:pt x="2165869" y="1185485"/>
                    <a:pt x="2076302" y="1369861"/>
                  </a:cubicBezTo>
                  <a:cubicBezTo>
                    <a:pt x="1906668" y="1634081"/>
                    <a:pt x="1716639" y="1881305"/>
                    <a:pt x="1713569" y="2080938"/>
                  </a:cubicBezTo>
                  <a:cubicBezTo>
                    <a:pt x="1706472" y="2158984"/>
                    <a:pt x="1709123" y="2405980"/>
                    <a:pt x="1625847" y="2423204"/>
                  </a:cubicBezTo>
                  <a:cubicBezTo>
                    <a:pt x="1625847" y="2424071"/>
                    <a:pt x="1625843" y="2424938"/>
                    <a:pt x="1625839" y="2425805"/>
                  </a:cubicBezTo>
                  <a:lnTo>
                    <a:pt x="1623123" y="2424507"/>
                  </a:lnTo>
                  <a:lnTo>
                    <a:pt x="1620407" y="2425805"/>
                  </a:lnTo>
                  <a:cubicBezTo>
                    <a:pt x="1620403" y="2424938"/>
                    <a:pt x="1620399" y="2424071"/>
                    <a:pt x="1620399" y="2423204"/>
                  </a:cubicBezTo>
                  <a:cubicBezTo>
                    <a:pt x="1537123" y="2405980"/>
                    <a:pt x="1539774" y="2158984"/>
                    <a:pt x="1532677" y="2080938"/>
                  </a:cubicBezTo>
                  <a:cubicBezTo>
                    <a:pt x="1529607" y="1881305"/>
                    <a:pt x="1339578" y="1634081"/>
                    <a:pt x="1169944" y="1369861"/>
                  </a:cubicBezTo>
                  <a:cubicBezTo>
                    <a:pt x="1080377" y="1185485"/>
                    <a:pt x="1106385" y="783555"/>
                    <a:pt x="993024" y="493802"/>
                  </a:cubicBezTo>
                  <a:cubicBezTo>
                    <a:pt x="907634" y="298041"/>
                    <a:pt x="434730" y="207658"/>
                    <a:pt x="196373" y="419809"/>
                  </a:cubicBezTo>
                  <a:cubicBezTo>
                    <a:pt x="80297" y="533368"/>
                    <a:pt x="130787" y="786295"/>
                    <a:pt x="446417" y="746887"/>
                  </a:cubicBezTo>
                  <a:cubicBezTo>
                    <a:pt x="319194" y="857771"/>
                    <a:pt x="327943" y="1029844"/>
                    <a:pt x="394479" y="1164523"/>
                  </a:cubicBezTo>
                  <a:cubicBezTo>
                    <a:pt x="-55725" y="794993"/>
                    <a:pt x="-53829" y="473051"/>
                    <a:pt x="73842" y="310875"/>
                  </a:cubicBezTo>
                  <a:cubicBezTo>
                    <a:pt x="283081" y="85364"/>
                    <a:pt x="645287" y="50212"/>
                    <a:pt x="1068678" y="171426"/>
                  </a:cubicBezTo>
                  <a:cubicBezTo>
                    <a:pt x="1271430" y="220494"/>
                    <a:pt x="1279421" y="4283"/>
                    <a:pt x="1619972" y="2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Donut 22">
              <a:extLst>
                <a:ext uri="{FF2B5EF4-FFF2-40B4-BE49-F238E27FC236}">
                  <a16:creationId xmlns:a16="http://schemas.microsoft.com/office/drawing/2014/main" id="{CE7A0D83-9523-4EB8-8677-1D7D4415C9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9627" y="1441217"/>
              <a:ext cx="360000" cy="184392"/>
            </a:xfrm>
            <a:custGeom>
              <a:avLst/>
              <a:gdLst/>
              <a:ahLst/>
              <a:cxnLst/>
              <a:rect l="l" t="t" r="r" b="b"/>
              <a:pathLst>
                <a:path w="3372524" h="1727404">
                  <a:moveTo>
                    <a:pt x="1758003" y="666958"/>
                  </a:moveTo>
                  <a:cubicBezTo>
                    <a:pt x="1703684" y="666958"/>
                    <a:pt x="1659649" y="710993"/>
                    <a:pt x="1659649" y="765312"/>
                  </a:cubicBezTo>
                  <a:cubicBezTo>
                    <a:pt x="1659649" y="819631"/>
                    <a:pt x="1703684" y="863666"/>
                    <a:pt x="1758003" y="863666"/>
                  </a:cubicBezTo>
                  <a:cubicBezTo>
                    <a:pt x="1812322" y="863666"/>
                    <a:pt x="1856357" y="819631"/>
                    <a:pt x="1856357" y="765312"/>
                  </a:cubicBezTo>
                  <a:cubicBezTo>
                    <a:pt x="1856357" y="710993"/>
                    <a:pt x="1812322" y="666958"/>
                    <a:pt x="1758003" y="666958"/>
                  </a:cubicBezTo>
                  <a:close/>
                  <a:moveTo>
                    <a:pt x="1686261" y="586208"/>
                  </a:moveTo>
                  <a:cubicBezTo>
                    <a:pt x="1849880" y="586208"/>
                    <a:pt x="1982519" y="718847"/>
                    <a:pt x="1982519" y="882466"/>
                  </a:cubicBezTo>
                  <a:cubicBezTo>
                    <a:pt x="1982519" y="1046085"/>
                    <a:pt x="1849880" y="1178724"/>
                    <a:pt x="1686261" y="1178724"/>
                  </a:cubicBezTo>
                  <a:cubicBezTo>
                    <a:pt x="1522642" y="1178724"/>
                    <a:pt x="1390003" y="1046085"/>
                    <a:pt x="1390003" y="882466"/>
                  </a:cubicBezTo>
                  <a:cubicBezTo>
                    <a:pt x="1390003" y="718847"/>
                    <a:pt x="1522642" y="586208"/>
                    <a:pt x="1686261" y="586208"/>
                  </a:cubicBezTo>
                  <a:close/>
                  <a:moveTo>
                    <a:pt x="1686262" y="448985"/>
                  </a:moveTo>
                  <a:cubicBezTo>
                    <a:pt x="1446857" y="448985"/>
                    <a:pt x="1252780" y="643062"/>
                    <a:pt x="1252780" y="882467"/>
                  </a:cubicBezTo>
                  <a:cubicBezTo>
                    <a:pt x="1252780" y="1121872"/>
                    <a:pt x="1446857" y="1315949"/>
                    <a:pt x="1686262" y="1315949"/>
                  </a:cubicBezTo>
                  <a:cubicBezTo>
                    <a:pt x="1925667" y="1315949"/>
                    <a:pt x="2119744" y="1121872"/>
                    <a:pt x="2119744" y="882467"/>
                  </a:cubicBezTo>
                  <a:cubicBezTo>
                    <a:pt x="2119744" y="643062"/>
                    <a:pt x="1925667" y="448985"/>
                    <a:pt x="1686262" y="448985"/>
                  </a:cubicBezTo>
                  <a:close/>
                  <a:moveTo>
                    <a:pt x="1893261" y="271274"/>
                  </a:moveTo>
                  <a:cubicBezTo>
                    <a:pt x="2150128" y="355123"/>
                    <a:pt x="2334334" y="597283"/>
                    <a:pt x="2334334" y="882467"/>
                  </a:cubicBezTo>
                  <a:cubicBezTo>
                    <a:pt x="2334334" y="1103921"/>
                    <a:pt x="2223259" y="1299432"/>
                    <a:pt x="2053457" y="1415856"/>
                  </a:cubicBezTo>
                  <a:cubicBezTo>
                    <a:pt x="2494577" y="1286853"/>
                    <a:pt x="2931337" y="1005905"/>
                    <a:pt x="2940842" y="882353"/>
                  </a:cubicBezTo>
                  <a:lnTo>
                    <a:pt x="2946401" y="882364"/>
                  </a:lnTo>
                  <a:lnTo>
                    <a:pt x="2943679" y="877137"/>
                  </a:lnTo>
                  <a:lnTo>
                    <a:pt x="2946401" y="872130"/>
                  </a:lnTo>
                  <a:lnTo>
                    <a:pt x="2941077" y="872141"/>
                  </a:lnTo>
                  <a:cubicBezTo>
                    <a:pt x="2875996" y="732702"/>
                    <a:pt x="2369865" y="377972"/>
                    <a:pt x="1893261" y="271274"/>
                  </a:cubicBezTo>
                  <a:close/>
                  <a:moveTo>
                    <a:pt x="1525754" y="256843"/>
                  </a:moveTo>
                  <a:cubicBezTo>
                    <a:pt x="984953" y="339274"/>
                    <a:pt x="426123" y="752145"/>
                    <a:pt x="426123" y="877021"/>
                  </a:cubicBezTo>
                  <a:lnTo>
                    <a:pt x="426123" y="877247"/>
                  </a:lnTo>
                  <a:cubicBezTo>
                    <a:pt x="439083" y="984175"/>
                    <a:pt x="877625" y="1311577"/>
                    <a:pt x="1355183" y="1436828"/>
                  </a:cubicBezTo>
                  <a:cubicBezTo>
                    <a:pt x="1164798" y="1325758"/>
                    <a:pt x="1038190" y="1118898"/>
                    <a:pt x="1038190" y="882467"/>
                  </a:cubicBezTo>
                  <a:cubicBezTo>
                    <a:pt x="1038190" y="580157"/>
                    <a:pt x="1245184" y="326193"/>
                    <a:pt x="1525754" y="256843"/>
                  </a:cubicBezTo>
                  <a:close/>
                  <a:moveTo>
                    <a:pt x="1682713" y="0"/>
                  </a:moveTo>
                  <a:cubicBezTo>
                    <a:pt x="2385858" y="36225"/>
                    <a:pt x="3265322" y="653066"/>
                    <a:pt x="3365400" y="875412"/>
                  </a:cubicBezTo>
                  <a:lnTo>
                    <a:pt x="3372524" y="875397"/>
                  </a:lnTo>
                  <a:lnTo>
                    <a:pt x="3368881" y="882344"/>
                  </a:lnTo>
                  <a:lnTo>
                    <a:pt x="3372524" y="889597"/>
                  </a:lnTo>
                  <a:lnTo>
                    <a:pt x="3365086" y="889581"/>
                  </a:lnTo>
                  <a:cubicBezTo>
                    <a:pt x="3348713" y="1110249"/>
                    <a:pt x="2385134" y="1692746"/>
                    <a:pt x="1682713" y="1727404"/>
                  </a:cubicBezTo>
                  <a:cubicBezTo>
                    <a:pt x="901706" y="1708470"/>
                    <a:pt x="21301" y="1064732"/>
                    <a:pt x="0" y="882497"/>
                  </a:cubicBezTo>
                  <a:lnTo>
                    <a:pt x="0" y="882184"/>
                  </a:lnTo>
                  <a:cubicBezTo>
                    <a:pt x="0" y="691908"/>
                    <a:pt x="901706" y="19770"/>
                    <a:pt x="1682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Freeform 99">
              <a:extLst>
                <a:ext uri="{FF2B5EF4-FFF2-40B4-BE49-F238E27FC236}">
                  <a16:creationId xmlns:a16="http://schemas.microsoft.com/office/drawing/2014/main" id="{6EFBEDF3-F563-421B-9E3D-7024636F37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66104" y="1368148"/>
              <a:ext cx="264162" cy="330530"/>
            </a:xfrm>
            <a:custGeom>
              <a:avLst/>
              <a:gdLst/>
              <a:ahLst/>
              <a:cxnLst/>
              <a:rect l="l" t="t" r="r" b="b"/>
              <a:pathLst>
                <a:path w="2427821" h="3249943">
                  <a:moveTo>
                    <a:pt x="1783445" y="477276"/>
                  </a:moveTo>
                  <a:cubicBezTo>
                    <a:pt x="1867295" y="479049"/>
                    <a:pt x="1940306" y="495815"/>
                    <a:pt x="1995323" y="528655"/>
                  </a:cubicBezTo>
                  <a:cubicBezTo>
                    <a:pt x="2375187" y="892595"/>
                    <a:pt x="1478983" y="963108"/>
                    <a:pt x="1620010" y="1047270"/>
                  </a:cubicBezTo>
                  <a:cubicBezTo>
                    <a:pt x="1920260" y="1267909"/>
                    <a:pt x="2179568" y="1563610"/>
                    <a:pt x="2275102" y="1879783"/>
                  </a:cubicBezTo>
                  <a:cubicBezTo>
                    <a:pt x="2386559" y="2264195"/>
                    <a:pt x="2620845" y="2969329"/>
                    <a:pt x="2118153" y="3196792"/>
                  </a:cubicBezTo>
                  <a:cubicBezTo>
                    <a:pt x="862559" y="3474297"/>
                    <a:pt x="146052" y="2612212"/>
                    <a:pt x="9574" y="1838839"/>
                  </a:cubicBezTo>
                  <a:cubicBezTo>
                    <a:pt x="-38192" y="1613652"/>
                    <a:pt x="98284" y="1313401"/>
                    <a:pt x="296177" y="1170100"/>
                  </a:cubicBezTo>
                  <a:cubicBezTo>
                    <a:pt x="391711" y="1081390"/>
                    <a:pt x="330296" y="876673"/>
                    <a:pt x="323472" y="671956"/>
                  </a:cubicBezTo>
                  <a:cubicBezTo>
                    <a:pt x="296177" y="474063"/>
                    <a:pt x="760199" y="351234"/>
                    <a:pt x="664666" y="1211043"/>
                  </a:cubicBezTo>
                  <a:cubicBezTo>
                    <a:pt x="853176" y="743465"/>
                    <a:pt x="1420091" y="469595"/>
                    <a:pt x="1783445" y="477276"/>
                  </a:cubicBezTo>
                  <a:close/>
                  <a:moveTo>
                    <a:pt x="1024970" y="33"/>
                  </a:moveTo>
                  <a:cubicBezTo>
                    <a:pt x="1115949" y="3590"/>
                    <a:pt x="1140206" y="286408"/>
                    <a:pt x="1176458" y="269348"/>
                  </a:cubicBezTo>
                  <a:cubicBezTo>
                    <a:pt x="1251521" y="278446"/>
                    <a:pt x="1265168" y="21414"/>
                    <a:pt x="1401646" y="44160"/>
                  </a:cubicBezTo>
                  <a:cubicBezTo>
                    <a:pt x="1469884" y="71456"/>
                    <a:pt x="1374351" y="221581"/>
                    <a:pt x="1360703" y="310292"/>
                  </a:cubicBezTo>
                  <a:lnTo>
                    <a:pt x="1517652" y="453593"/>
                  </a:lnTo>
                  <a:cubicBezTo>
                    <a:pt x="974016" y="540030"/>
                    <a:pt x="901229" y="790238"/>
                    <a:pt x="753379" y="951737"/>
                  </a:cubicBezTo>
                  <a:lnTo>
                    <a:pt x="705610" y="644662"/>
                  </a:lnTo>
                  <a:lnTo>
                    <a:pt x="787497" y="521832"/>
                  </a:lnTo>
                  <a:cubicBezTo>
                    <a:pt x="712435" y="433122"/>
                    <a:pt x="446303" y="364883"/>
                    <a:pt x="562310" y="255701"/>
                  </a:cubicBezTo>
                  <a:cubicBezTo>
                    <a:pt x="739730" y="98751"/>
                    <a:pt x="862560" y="337587"/>
                    <a:pt x="1012685" y="378530"/>
                  </a:cubicBezTo>
                  <a:cubicBezTo>
                    <a:pt x="1010410" y="253426"/>
                    <a:pt x="796596" y="101025"/>
                    <a:pt x="1005861" y="3217"/>
                  </a:cubicBezTo>
                  <a:cubicBezTo>
                    <a:pt x="1012543" y="800"/>
                    <a:pt x="1018905" y="-204"/>
                    <a:pt x="102497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Oval 10">
              <a:extLst>
                <a:ext uri="{FF2B5EF4-FFF2-40B4-BE49-F238E27FC236}">
                  <a16:creationId xmlns:a16="http://schemas.microsoft.com/office/drawing/2014/main" id="{8624E4A5-1602-4F93-B497-F8D7323B39B1}"/>
                </a:ext>
              </a:extLst>
            </p:cNvPr>
            <p:cNvSpPr/>
            <p:nvPr/>
          </p:nvSpPr>
          <p:spPr>
            <a:xfrm>
              <a:off x="7124399" y="1368839"/>
              <a:ext cx="330674" cy="329148"/>
            </a:xfrm>
            <a:custGeom>
              <a:avLst/>
              <a:gdLst/>
              <a:ahLst/>
              <a:cxnLst/>
              <a:rect l="l" t="t" r="r" b="b"/>
              <a:pathLst>
                <a:path w="3229769" h="3214867">
                  <a:moveTo>
                    <a:pt x="388922" y="0"/>
                  </a:moveTo>
                  <a:cubicBezTo>
                    <a:pt x="481031" y="0"/>
                    <a:pt x="564991" y="34887"/>
                    <a:pt x="627459" y="93109"/>
                  </a:cubicBezTo>
                  <a:cubicBezTo>
                    <a:pt x="689927" y="34887"/>
                    <a:pt x="773888" y="0"/>
                    <a:pt x="865996" y="0"/>
                  </a:cubicBezTo>
                  <a:cubicBezTo>
                    <a:pt x="958105" y="0"/>
                    <a:pt x="1042065" y="34887"/>
                    <a:pt x="1104533" y="93109"/>
                  </a:cubicBezTo>
                  <a:cubicBezTo>
                    <a:pt x="1167001" y="34887"/>
                    <a:pt x="1250962" y="0"/>
                    <a:pt x="1343070" y="0"/>
                  </a:cubicBezTo>
                  <a:cubicBezTo>
                    <a:pt x="1435179" y="0"/>
                    <a:pt x="1519139" y="34887"/>
                    <a:pt x="1581607" y="93109"/>
                  </a:cubicBezTo>
                  <a:cubicBezTo>
                    <a:pt x="1644075" y="34887"/>
                    <a:pt x="1728036" y="0"/>
                    <a:pt x="1820144" y="0"/>
                  </a:cubicBezTo>
                  <a:cubicBezTo>
                    <a:pt x="1912253" y="0"/>
                    <a:pt x="1996213" y="34887"/>
                    <a:pt x="2058681" y="93109"/>
                  </a:cubicBezTo>
                  <a:cubicBezTo>
                    <a:pt x="2121149" y="34887"/>
                    <a:pt x="2205110" y="0"/>
                    <a:pt x="2297218" y="0"/>
                  </a:cubicBezTo>
                  <a:cubicBezTo>
                    <a:pt x="2389326" y="0"/>
                    <a:pt x="2473286" y="34887"/>
                    <a:pt x="2535755" y="93108"/>
                  </a:cubicBezTo>
                  <a:cubicBezTo>
                    <a:pt x="2598223" y="34887"/>
                    <a:pt x="2682183" y="0"/>
                    <a:pt x="2774291" y="0"/>
                  </a:cubicBezTo>
                  <a:cubicBezTo>
                    <a:pt x="2971429" y="0"/>
                    <a:pt x="3131241" y="159812"/>
                    <a:pt x="3131241" y="356950"/>
                  </a:cubicBezTo>
                  <a:cubicBezTo>
                    <a:pt x="3131241" y="414550"/>
                    <a:pt x="3117598" y="468963"/>
                    <a:pt x="3092026" y="516460"/>
                  </a:cubicBezTo>
                  <a:cubicBezTo>
                    <a:pt x="3176259" y="580602"/>
                    <a:pt x="3229769" y="682177"/>
                    <a:pt x="3229769" y="796250"/>
                  </a:cubicBezTo>
                  <a:cubicBezTo>
                    <a:pt x="3229769" y="902465"/>
                    <a:pt x="3183377" y="997845"/>
                    <a:pt x="3108820" y="1062184"/>
                  </a:cubicBezTo>
                  <a:cubicBezTo>
                    <a:pt x="3183377" y="1126523"/>
                    <a:pt x="3229769" y="1221903"/>
                    <a:pt x="3229769" y="1328118"/>
                  </a:cubicBezTo>
                  <a:cubicBezTo>
                    <a:pt x="3229769" y="1434333"/>
                    <a:pt x="3183377" y="1529713"/>
                    <a:pt x="3108820" y="1594052"/>
                  </a:cubicBezTo>
                  <a:cubicBezTo>
                    <a:pt x="3183377" y="1658391"/>
                    <a:pt x="3229769" y="1753771"/>
                    <a:pt x="3229769" y="1859986"/>
                  </a:cubicBezTo>
                  <a:cubicBezTo>
                    <a:pt x="3229769" y="2057124"/>
                    <a:pt x="3069957" y="2216936"/>
                    <a:pt x="2872819" y="2216936"/>
                  </a:cubicBezTo>
                  <a:lnTo>
                    <a:pt x="2849067" y="2214542"/>
                  </a:lnTo>
                  <a:cubicBezTo>
                    <a:pt x="2790894" y="2329236"/>
                    <a:pt x="2671548" y="2406987"/>
                    <a:pt x="2534043" y="2406987"/>
                  </a:cubicBezTo>
                  <a:cubicBezTo>
                    <a:pt x="2483158" y="2406987"/>
                    <a:pt x="2434760" y="2396340"/>
                    <a:pt x="2391120" y="2376775"/>
                  </a:cubicBezTo>
                  <a:cubicBezTo>
                    <a:pt x="2326908" y="2456876"/>
                    <a:pt x="2228003" y="2507238"/>
                    <a:pt x="2117336" y="2507238"/>
                  </a:cubicBezTo>
                  <a:lnTo>
                    <a:pt x="2081608" y="2503636"/>
                  </a:lnTo>
                  <a:cubicBezTo>
                    <a:pt x="2058765" y="2546355"/>
                    <a:pt x="2027330" y="2583686"/>
                    <a:pt x="1987704" y="2611019"/>
                  </a:cubicBezTo>
                  <a:cubicBezTo>
                    <a:pt x="2049806" y="2674751"/>
                    <a:pt x="2087711" y="2761907"/>
                    <a:pt x="2087711" y="2857917"/>
                  </a:cubicBezTo>
                  <a:cubicBezTo>
                    <a:pt x="2087711" y="3055055"/>
                    <a:pt x="1927899" y="3214867"/>
                    <a:pt x="1730761" y="3214867"/>
                  </a:cubicBezTo>
                  <a:cubicBezTo>
                    <a:pt x="1533623" y="3214867"/>
                    <a:pt x="1373811" y="3055055"/>
                    <a:pt x="1373811" y="2857917"/>
                  </a:cubicBezTo>
                  <a:cubicBezTo>
                    <a:pt x="1373811" y="2743560"/>
                    <a:pt x="1427588" y="2641764"/>
                    <a:pt x="1512161" y="2577627"/>
                  </a:cubicBezTo>
                  <a:cubicBezTo>
                    <a:pt x="1450743" y="2514125"/>
                    <a:pt x="1413385" y="2427536"/>
                    <a:pt x="1413385" y="2332221"/>
                  </a:cubicBezTo>
                  <a:cubicBezTo>
                    <a:pt x="1413385" y="2135083"/>
                    <a:pt x="1573197" y="1975271"/>
                    <a:pt x="1770335" y="1975271"/>
                  </a:cubicBezTo>
                  <a:lnTo>
                    <a:pt x="1806063" y="1978873"/>
                  </a:lnTo>
                  <a:cubicBezTo>
                    <a:pt x="1865384" y="1867935"/>
                    <a:pt x="1982649" y="1793338"/>
                    <a:pt x="2117336" y="1793338"/>
                  </a:cubicBezTo>
                  <a:cubicBezTo>
                    <a:pt x="2168221" y="1793338"/>
                    <a:pt x="2216619" y="1803986"/>
                    <a:pt x="2260259" y="1823550"/>
                  </a:cubicBezTo>
                  <a:cubicBezTo>
                    <a:pt x="2324471" y="1743450"/>
                    <a:pt x="2423376" y="1693087"/>
                    <a:pt x="2534043" y="1693087"/>
                  </a:cubicBezTo>
                  <a:lnTo>
                    <a:pt x="2557875" y="1695490"/>
                  </a:lnTo>
                  <a:cubicBezTo>
                    <a:pt x="2576891" y="1656391"/>
                    <a:pt x="2604151" y="1622242"/>
                    <a:pt x="2636819" y="1594052"/>
                  </a:cubicBezTo>
                  <a:cubicBezTo>
                    <a:pt x="2562261" y="1529713"/>
                    <a:pt x="2515869" y="1434333"/>
                    <a:pt x="2515869" y="1328118"/>
                  </a:cubicBezTo>
                  <a:cubicBezTo>
                    <a:pt x="2515869" y="1221903"/>
                    <a:pt x="2562261" y="1126523"/>
                    <a:pt x="2636819" y="1062184"/>
                  </a:cubicBezTo>
                  <a:cubicBezTo>
                    <a:pt x="2562261" y="997845"/>
                    <a:pt x="2515869" y="902465"/>
                    <a:pt x="2515869" y="796250"/>
                  </a:cubicBezTo>
                  <a:cubicBezTo>
                    <a:pt x="2515869" y="738650"/>
                    <a:pt x="2529512" y="684237"/>
                    <a:pt x="2555084" y="636740"/>
                  </a:cubicBezTo>
                  <a:lnTo>
                    <a:pt x="2537209" y="619592"/>
                  </a:lnTo>
                  <a:cubicBezTo>
                    <a:pt x="2474524" y="678496"/>
                    <a:pt x="2390006" y="713900"/>
                    <a:pt x="2297218" y="713900"/>
                  </a:cubicBezTo>
                  <a:cubicBezTo>
                    <a:pt x="2205110" y="713900"/>
                    <a:pt x="2121149" y="679013"/>
                    <a:pt x="2058681" y="620791"/>
                  </a:cubicBezTo>
                  <a:cubicBezTo>
                    <a:pt x="1996213" y="679013"/>
                    <a:pt x="1912253" y="713900"/>
                    <a:pt x="1820144" y="713900"/>
                  </a:cubicBezTo>
                  <a:cubicBezTo>
                    <a:pt x="1728036" y="713900"/>
                    <a:pt x="1644075" y="679013"/>
                    <a:pt x="1581607" y="620791"/>
                  </a:cubicBezTo>
                  <a:cubicBezTo>
                    <a:pt x="1519139" y="679013"/>
                    <a:pt x="1435179" y="713900"/>
                    <a:pt x="1343070" y="713900"/>
                  </a:cubicBezTo>
                  <a:cubicBezTo>
                    <a:pt x="1250962" y="713900"/>
                    <a:pt x="1167001" y="679013"/>
                    <a:pt x="1104533" y="620791"/>
                  </a:cubicBezTo>
                  <a:cubicBezTo>
                    <a:pt x="1042065" y="679013"/>
                    <a:pt x="958105" y="713900"/>
                    <a:pt x="865996" y="713900"/>
                  </a:cubicBezTo>
                  <a:cubicBezTo>
                    <a:pt x="773370" y="713900"/>
                    <a:pt x="688985" y="678620"/>
                    <a:pt x="626352" y="619878"/>
                  </a:cubicBezTo>
                  <a:cubicBezTo>
                    <a:pt x="623659" y="623930"/>
                    <a:pt x="620064" y="626957"/>
                    <a:pt x="616405" y="629911"/>
                  </a:cubicBezTo>
                  <a:cubicBezTo>
                    <a:pt x="686492" y="694366"/>
                    <a:pt x="729886" y="786957"/>
                    <a:pt x="729886" y="889683"/>
                  </a:cubicBezTo>
                  <a:cubicBezTo>
                    <a:pt x="729886" y="993972"/>
                    <a:pt x="685162" y="1087815"/>
                    <a:pt x="613058" y="1152216"/>
                  </a:cubicBezTo>
                  <a:cubicBezTo>
                    <a:pt x="675622" y="1216104"/>
                    <a:pt x="713900" y="1303645"/>
                    <a:pt x="713900" y="1400126"/>
                  </a:cubicBezTo>
                  <a:cubicBezTo>
                    <a:pt x="713900" y="1487795"/>
                    <a:pt x="682295" y="1568081"/>
                    <a:pt x="628622" y="1629172"/>
                  </a:cubicBezTo>
                  <a:cubicBezTo>
                    <a:pt x="691419" y="1693140"/>
                    <a:pt x="729886" y="1780874"/>
                    <a:pt x="729886" y="1877593"/>
                  </a:cubicBezTo>
                  <a:cubicBezTo>
                    <a:pt x="729886" y="2034043"/>
                    <a:pt x="629234" y="2166985"/>
                    <a:pt x="488639" y="2213706"/>
                  </a:cubicBezTo>
                  <a:lnTo>
                    <a:pt x="488639" y="2375547"/>
                  </a:lnTo>
                  <a:cubicBezTo>
                    <a:pt x="488639" y="2448277"/>
                    <a:pt x="429679" y="2507237"/>
                    <a:pt x="356949" y="2507237"/>
                  </a:cubicBezTo>
                  <a:cubicBezTo>
                    <a:pt x="284219" y="2507237"/>
                    <a:pt x="225259" y="2448277"/>
                    <a:pt x="225259" y="2375547"/>
                  </a:cubicBezTo>
                  <a:lnTo>
                    <a:pt x="225259" y="2201750"/>
                  </a:lnTo>
                  <a:cubicBezTo>
                    <a:pt x="101654" y="2146256"/>
                    <a:pt x="15986" y="2021929"/>
                    <a:pt x="15986" y="1877593"/>
                  </a:cubicBezTo>
                  <a:cubicBezTo>
                    <a:pt x="15986" y="1789924"/>
                    <a:pt x="47591" y="1709638"/>
                    <a:pt x="101264" y="1648547"/>
                  </a:cubicBezTo>
                  <a:cubicBezTo>
                    <a:pt x="38467" y="1584579"/>
                    <a:pt x="0" y="1496845"/>
                    <a:pt x="0" y="1400126"/>
                  </a:cubicBezTo>
                  <a:cubicBezTo>
                    <a:pt x="0" y="1295837"/>
                    <a:pt x="44724" y="1201994"/>
                    <a:pt x="116828" y="1137593"/>
                  </a:cubicBezTo>
                  <a:cubicBezTo>
                    <a:pt x="54264" y="1073704"/>
                    <a:pt x="15986" y="986164"/>
                    <a:pt x="15986" y="889683"/>
                  </a:cubicBezTo>
                  <a:cubicBezTo>
                    <a:pt x="15986" y="779482"/>
                    <a:pt x="65925" y="680945"/>
                    <a:pt x="145453" y="616722"/>
                  </a:cubicBezTo>
                  <a:cubicBezTo>
                    <a:pt x="75366" y="552267"/>
                    <a:pt x="31972" y="459676"/>
                    <a:pt x="31972" y="356950"/>
                  </a:cubicBezTo>
                  <a:cubicBezTo>
                    <a:pt x="31972" y="159812"/>
                    <a:pt x="191784" y="0"/>
                    <a:pt x="3889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Freeform 101">
              <a:extLst>
                <a:ext uri="{FF2B5EF4-FFF2-40B4-BE49-F238E27FC236}">
                  <a16:creationId xmlns:a16="http://schemas.microsoft.com/office/drawing/2014/main" id="{398DE87D-E996-4168-8931-FBF1633FDCD5}"/>
                </a:ext>
              </a:extLst>
            </p:cNvPr>
            <p:cNvSpPr/>
            <p:nvPr/>
          </p:nvSpPr>
          <p:spPr>
            <a:xfrm>
              <a:off x="8293275" y="1404641"/>
              <a:ext cx="193444" cy="257545"/>
            </a:xfrm>
            <a:custGeom>
              <a:avLst/>
              <a:gdLst>
                <a:gd name="connsiteX0" fmla="*/ 143301 w 1910686"/>
                <a:gd name="connsiteY0" fmla="*/ 0 h 3268639"/>
                <a:gd name="connsiteX1" fmla="*/ 0 w 1910686"/>
                <a:gd name="connsiteY1" fmla="*/ 1705970 h 3268639"/>
                <a:gd name="connsiteX2" fmla="*/ 436728 w 1910686"/>
                <a:gd name="connsiteY2" fmla="*/ 3268639 h 3268639"/>
                <a:gd name="connsiteX3" fmla="*/ 928047 w 1910686"/>
                <a:gd name="connsiteY3" fmla="*/ 1944806 h 3268639"/>
                <a:gd name="connsiteX4" fmla="*/ 1364776 w 1910686"/>
                <a:gd name="connsiteY4" fmla="*/ 3268639 h 3268639"/>
                <a:gd name="connsiteX5" fmla="*/ 1910686 w 1910686"/>
                <a:gd name="connsiteY5" fmla="*/ 1726442 h 3268639"/>
                <a:gd name="connsiteX6" fmla="*/ 1603612 w 1910686"/>
                <a:gd name="connsiteY6" fmla="*/ 6824 h 3268639"/>
                <a:gd name="connsiteX7" fmla="*/ 1521725 w 1910686"/>
                <a:gd name="connsiteY7" fmla="*/ 20472 h 3268639"/>
                <a:gd name="connsiteX8" fmla="*/ 907576 w 1910686"/>
                <a:gd name="connsiteY8" fmla="*/ 163773 h 3268639"/>
                <a:gd name="connsiteX9" fmla="*/ 143301 w 1910686"/>
                <a:gd name="connsiteY9" fmla="*/ 0 h 3268639"/>
                <a:gd name="connsiteX0" fmla="*/ 143301 w 1910686"/>
                <a:gd name="connsiteY0" fmla="*/ 27296 h 3261815"/>
                <a:gd name="connsiteX1" fmla="*/ 0 w 1910686"/>
                <a:gd name="connsiteY1" fmla="*/ 1699146 h 3261815"/>
                <a:gd name="connsiteX2" fmla="*/ 436728 w 1910686"/>
                <a:gd name="connsiteY2" fmla="*/ 3261815 h 3261815"/>
                <a:gd name="connsiteX3" fmla="*/ 928047 w 1910686"/>
                <a:gd name="connsiteY3" fmla="*/ 1937982 h 3261815"/>
                <a:gd name="connsiteX4" fmla="*/ 1364776 w 1910686"/>
                <a:gd name="connsiteY4" fmla="*/ 3261815 h 3261815"/>
                <a:gd name="connsiteX5" fmla="*/ 1910686 w 1910686"/>
                <a:gd name="connsiteY5" fmla="*/ 1719618 h 3261815"/>
                <a:gd name="connsiteX6" fmla="*/ 1603612 w 1910686"/>
                <a:gd name="connsiteY6" fmla="*/ 0 h 3261815"/>
                <a:gd name="connsiteX7" fmla="*/ 1521725 w 1910686"/>
                <a:gd name="connsiteY7" fmla="*/ 13648 h 3261815"/>
                <a:gd name="connsiteX8" fmla="*/ 907576 w 1910686"/>
                <a:gd name="connsiteY8" fmla="*/ 156949 h 3261815"/>
                <a:gd name="connsiteX9" fmla="*/ 143301 w 1910686"/>
                <a:gd name="connsiteY9" fmla="*/ 27296 h 3261815"/>
                <a:gd name="connsiteX0" fmla="*/ 143301 w 1910686"/>
                <a:gd name="connsiteY0" fmla="*/ 27296 h 3261815"/>
                <a:gd name="connsiteX1" fmla="*/ 0 w 1910686"/>
                <a:gd name="connsiteY1" fmla="*/ 1699146 h 3261815"/>
                <a:gd name="connsiteX2" fmla="*/ 436728 w 1910686"/>
                <a:gd name="connsiteY2" fmla="*/ 3261815 h 3261815"/>
                <a:gd name="connsiteX3" fmla="*/ 928047 w 1910686"/>
                <a:gd name="connsiteY3" fmla="*/ 1937982 h 3261815"/>
                <a:gd name="connsiteX4" fmla="*/ 1364776 w 1910686"/>
                <a:gd name="connsiteY4" fmla="*/ 3261815 h 3261815"/>
                <a:gd name="connsiteX5" fmla="*/ 1910686 w 1910686"/>
                <a:gd name="connsiteY5" fmla="*/ 1719618 h 3261815"/>
                <a:gd name="connsiteX6" fmla="*/ 1603612 w 1910686"/>
                <a:gd name="connsiteY6" fmla="*/ 0 h 3261815"/>
                <a:gd name="connsiteX7" fmla="*/ 1521725 w 1910686"/>
                <a:gd name="connsiteY7" fmla="*/ 13648 h 3261815"/>
                <a:gd name="connsiteX8" fmla="*/ 907576 w 1910686"/>
                <a:gd name="connsiteY8" fmla="*/ 156949 h 3261815"/>
                <a:gd name="connsiteX9" fmla="*/ 143301 w 1910686"/>
                <a:gd name="connsiteY9" fmla="*/ 27296 h 3261815"/>
                <a:gd name="connsiteX0" fmla="*/ 326627 w 2094012"/>
                <a:gd name="connsiteY0" fmla="*/ 27296 h 3261815"/>
                <a:gd name="connsiteX1" fmla="*/ 183326 w 2094012"/>
                <a:gd name="connsiteY1" fmla="*/ 1699146 h 3261815"/>
                <a:gd name="connsiteX2" fmla="*/ 620054 w 2094012"/>
                <a:gd name="connsiteY2" fmla="*/ 3261815 h 3261815"/>
                <a:gd name="connsiteX3" fmla="*/ 1111373 w 2094012"/>
                <a:gd name="connsiteY3" fmla="*/ 1937982 h 3261815"/>
                <a:gd name="connsiteX4" fmla="*/ 1548102 w 2094012"/>
                <a:gd name="connsiteY4" fmla="*/ 3261815 h 3261815"/>
                <a:gd name="connsiteX5" fmla="*/ 2094012 w 2094012"/>
                <a:gd name="connsiteY5" fmla="*/ 1719618 h 3261815"/>
                <a:gd name="connsiteX6" fmla="*/ 1786938 w 2094012"/>
                <a:gd name="connsiteY6" fmla="*/ 0 h 3261815"/>
                <a:gd name="connsiteX7" fmla="*/ 1705051 w 2094012"/>
                <a:gd name="connsiteY7" fmla="*/ 13648 h 3261815"/>
                <a:gd name="connsiteX8" fmla="*/ 1090902 w 2094012"/>
                <a:gd name="connsiteY8" fmla="*/ 156949 h 3261815"/>
                <a:gd name="connsiteX9" fmla="*/ 326627 w 2094012"/>
                <a:gd name="connsiteY9" fmla="*/ 27296 h 3261815"/>
                <a:gd name="connsiteX0" fmla="*/ 402442 w 2169827"/>
                <a:gd name="connsiteY0" fmla="*/ 27296 h 3261815"/>
                <a:gd name="connsiteX1" fmla="*/ 259141 w 2169827"/>
                <a:gd name="connsiteY1" fmla="*/ 1699146 h 3261815"/>
                <a:gd name="connsiteX2" fmla="*/ 695869 w 2169827"/>
                <a:gd name="connsiteY2" fmla="*/ 3261815 h 3261815"/>
                <a:gd name="connsiteX3" fmla="*/ 1187188 w 2169827"/>
                <a:gd name="connsiteY3" fmla="*/ 1937982 h 3261815"/>
                <a:gd name="connsiteX4" fmla="*/ 1623917 w 2169827"/>
                <a:gd name="connsiteY4" fmla="*/ 3261815 h 3261815"/>
                <a:gd name="connsiteX5" fmla="*/ 2169827 w 2169827"/>
                <a:gd name="connsiteY5" fmla="*/ 1719618 h 3261815"/>
                <a:gd name="connsiteX6" fmla="*/ 1862753 w 2169827"/>
                <a:gd name="connsiteY6" fmla="*/ 0 h 3261815"/>
                <a:gd name="connsiteX7" fmla="*/ 1780866 w 2169827"/>
                <a:gd name="connsiteY7" fmla="*/ 13648 h 3261815"/>
                <a:gd name="connsiteX8" fmla="*/ 1166717 w 2169827"/>
                <a:gd name="connsiteY8" fmla="*/ 156949 h 3261815"/>
                <a:gd name="connsiteX9" fmla="*/ 402442 w 2169827"/>
                <a:gd name="connsiteY9" fmla="*/ 27296 h 3261815"/>
                <a:gd name="connsiteX0" fmla="*/ 402442 w 2169827"/>
                <a:gd name="connsiteY0" fmla="*/ 27296 h 3261815"/>
                <a:gd name="connsiteX1" fmla="*/ 259141 w 2169827"/>
                <a:gd name="connsiteY1" fmla="*/ 1699146 h 3261815"/>
                <a:gd name="connsiteX2" fmla="*/ 695869 w 2169827"/>
                <a:gd name="connsiteY2" fmla="*/ 3261815 h 3261815"/>
                <a:gd name="connsiteX3" fmla="*/ 1187188 w 2169827"/>
                <a:gd name="connsiteY3" fmla="*/ 1937982 h 3261815"/>
                <a:gd name="connsiteX4" fmla="*/ 1623917 w 2169827"/>
                <a:gd name="connsiteY4" fmla="*/ 3261815 h 3261815"/>
                <a:gd name="connsiteX5" fmla="*/ 2169827 w 2169827"/>
                <a:gd name="connsiteY5" fmla="*/ 1719618 h 3261815"/>
                <a:gd name="connsiteX6" fmla="*/ 1862753 w 2169827"/>
                <a:gd name="connsiteY6" fmla="*/ 0 h 3261815"/>
                <a:gd name="connsiteX7" fmla="*/ 1780866 w 2169827"/>
                <a:gd name="connsiteY7" fmla="*/ 13648 h 3261815"/>
                <a:gd name="connsiteX8" fmla="*/ 1166717 w 2169827"/>
                <a:gd name="connsiteY8" fmla="*/ 156949 h 3261815"/>
                <a:gd name="connsiteX9" fmla="*/ 402442 w 2169827"/>
                <a:gd name="connsiteY9" fmla="*/ 27296 h 3261815"/>
                <a:gd name="connsiteX0" fmla="*/ 377501 w 2144886"/>
                <a:gd name="connsiteY0" fmla="*/ 27296 h 3261815"/>
                <a:gd name="connsiteX1" fmla="*/ 295615 w 2144886"/>
                <a:gd name="connsiteY1" fmla="*/ 1774209 h 3261815"/>
                <a:gd name="connsiteX2" fmla="*/ 670928 w 2144886"/>
                <a:gd name="connsiteY2" fmla="*/ 3261815 h 3261815"/>
                <a:gd name="connsiteX3" fmla="*/ 1162247 w 2144886"/>
                <a:gd name="connsiteY3" fmla="*/ 1937982 h 3261815"/>
                <a:gd name="connsiteX4" fmla="*/ 1598976 w 2144886"/>
                <a:gd name="connsiteY4" fmla="*/ 3261815 h 3261815"/>
                <a:gd name="connsiteX5" fmla="*/ 2144886 w 2144886"/>
                <a:gd name="connsiteY5" fmla="*/ 1719618 h 3261815"/>
                <a:gd name="connsiteX6" fmla="*/ 1837812 w 2144886"/>
                <a:gd name="connsiteY6" fmla="*/ 0 h 3261815"/>
                <a:gd name="connsiteX7" fmla="*/ 1755925 w 2144886"/>
                <a:gd name="connsiteY7" fmla="*/ 13648 h 3261815"/>
                <a:gd name="connsiteX8" fmla="*/ 1141776 w 2144886"/>
                <a:gd name="connsiteY8" fmla="*/ 156949 h 3261815"/>
                <a:gd name="connsiteX9" fmla="*/ 377501 w 2144886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08239 w 2175624"/>
                <a:gd name="connsiteY0" fmla="*/ 27296 h 3261815"/>
                <a:gd name="connsiteX1" fmla="*/ 326353 w 2175624"/>
                <a:gd name="connsiteY1" fmla="*/ 1774209 h 3261815"/>
                <a:gd name="connsiteX2" fmla="*/ 701666 w 2175624"/>
                <a:gd name="connsiteY2" fmla="*/ 3261815 h 3261815"/>
                <a:gd name="connsiteX3" fmla="*/ 1192985 w 2175624"/>
                <a:gd name="connsiteY3" fmla="*/ 1937982 h 3261815"/>
                <a:gd name="connsiteX4" fmla="*/ 1629714 w 2175624"/>
                <a:gd name="connsiteY4" fmla="*/ 3261815 h 3261815"/>
                <a:gd name="connsiteX5" fmla="*/ 2175624 w 2175624"/>
                <a:gd name="connsiteY5" fmla="*/ 1719618 h 3261815"/>
                <a:gd name="connsiteX6" fmla="*/ 1868550 w 2175624"/>
                <a:gd name="connsiteY6" fmla="*/ 0 h 3261815"/>
                <a:gd name="connsiteX7" fmla="*/ 1786663 w 2175624"/>
                <a:gd name="connsiteY7" fmla="*/ 13648 h 3261815"/>
                <a:gd name="connsiteX8" fmla="*/ 1172514 w 2175624"/>
                <a:gd name="connsiteY8" fmla="*/ 156949 h 3261815"/>
                <a:gd name="connsiteX9" fmla="*/ 408239 w 2175624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195900 w 2178539"/>
                <a:gd name="connsiteY3" fmla="*/ 1937982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32629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680396 w 2178539"/>
                <a:gd name="connsiteY4" fmla="*/ 3261815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78539"/>
                <a:gd name="connsiteY0" fmla="*/ 27296 h 3261815"/>
                <a:gd name="connsiteX1" fmla="*/ 322444 w 2178539"/>
                <a:gd name="connsiteY1" fmla="*/ 1801504 h 3261815"/>
                <a:gd name="connsiteX2" fmla="*/ 704581 w 2178539"/>
                <a:gd name="connsiteY2" fmla="*/ 3261815 h 3261815"/>
                <a:gd name="connsiteX3" fmla="*/ 1216372 w 2178539"/>
                <a:gd name="connsiteY3" fmla="*/ 1951629 h 3261815"/>
                <a:gd name="connsiteX4" fmla="*/ 1707692 w 2178539"/>
                <a:gd name="connsiteY4" fmla="*/ 3254991 h 3261815"/>
                <a:gd name="connsiteX5" fmla="*/ 2178539 w 2178539"/>
                <a:gd name="connsiteY5" fmla="*/ 1719618 h 3261815"/>
                <a:gd name="connsiteX6" fmla="*/ 1871465 w 2178539"/>
                <a:gd name="connsiteY6" fmla="*/ 0 h 3261815"/>
                <a:gd name="connsiteX7" fmla="*/ 1789578 w 2178539"/>
                <a:gd name="connsiteY7" fmla="*/ 13648 h 3261815"/>
                <a:gd name="connsiteX8" fmla="*/ 1175429 w 2178539"/>
                <a:gd name="connsiteY8" fmla="*/ 156949 h 3261815"/>
                <a:gd name="connsiteX9" fmla="*/ 411154 w 2178539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144420"/>
                <a:gd name="connsiteY0" fmla="*/ 27296 h 3261815"/>
                <a:gd name="connsiteX1" fmla="*/ 322444 w 2144420"/>
                <a:gd name="connsiteY1" fmla="*/ 1801504 h 3261815"/>
                <a:gd name="connsiteX2" fmla="*/ 704581 w 2144420"/>
                <a:gd name="connsiteY2" fmla="*/ 3261815 h 3261815"/>
                <a:gd name="connsiteX3" fmla="*/ 1216372 w 2144420"/>
                <a:gd name="connsiteY3" fmla="*/ 1951629 h 3261815"/>
                <a:gd name="connsiteX4" fmla="*/ 1707692 w 2144420"/>
                <a:gd name="connsiteY4" fmla="*/ 3254991 h 3261815"/>
                <a:gd name="connsiteX5" fmla="*/ 2144420 w 2144420"/>
                <a:gd name="connsiteY5" fmla="*/ 1753737 h 3261815"/>
                <a:gd name="connsiteX6" fmla="*/ 1871465 w 2144420"/>
                <a:gd name="connsiteY6" fmla="*/ 0 h 3261815"/>
                <a:gd name="connsiteX7" fmla="*/ 1789578 w 2144420"/>
                <a:gd name="connsiteY7" fmla="*/ 13648 h 3261815"/>
                <a:gd name="connsiteX8" fmla="*/ 1175429 w 2144420"/>
                <a:gd name="connsiteY8" fmla="*/ 156949 h 3261815"/>
                <a:gd name="connsiteX9" fmla="*/ 411154 w 2144420"/>
                <a:gd name="connsiteY9" fmla="*/ 27296 h 3261815"/>
                <a:gd name="connsiteX0" fmla="*/ 411154 w 2205171"/>
                <a:gd name="connsiteY0" fmla="*/ 27296 h 3261815"/>
                <a:gd name="connsiteX1" fmla="*/ 322444 w 2205171"/>
                <a:gd name="connsiteY1" fmla="*/ 1801504 h 3261815"/>
                <a:gd name="connsiteX2" fmla="*/ 704581 w 2205171"/>
                <a:gd name="connsiteY2" fmla="*/ 3261815 h 3261815"/>
                <a:gd name="connsiteX3" fmla="*/ 1216372 w 2205171"/>
                <a:gd name="connsiteY3" fmla="*/ 1951629 h 3261815"/>
                <a:gd name="connsiteX4" fmla="*/ 1707692 w 2205171"/>
                <a:gd name="connsiteY4" fmla="*/ 3254991 h 3261815"/>
                <a:gd name="connsiteX5" fmla="*/ 2144420 w 2205171"/>
                <a:gd name="connsiteY5" fmla="*/ 1753737 h 3261815"/>
                <a:gd name="connsiteX6" fmla="*/ 1871465 w 2205171"/>
                <a:gd name="connsiteY6" fmla="*/ 0 h 3261815"/>
                <a:gd name="connsiteX7" fmla="*/ 1789578 w 2205171"/>
                <a:gd name="connsiteY7" fmla="*/ 13648 h 3261815"/>
                <a:gd name="connsiteX8" fmla="*/ 1175429 w 2205171"/>
                <a:gd name="connsiteY8" fmla="*/ 156949 h 3261815"/>
                <a:gd name="connsiteX9" fmla="*/ 411154 w 2205171"/>
                <a:gd name="connsiteY9" fmla="*/ 27296 h 3261815"/>
                <a:gd name="connsiteX0" fmla="*/ 411154 w 2145061"/>
                <a:gd name="connsiteY0" fmla="*/ 23869 h 3258388"/>
                <a:gd name="connsiteX1" fmla="*/ 322444 w 2145061"/>
                <a:gd name="connsiteY1" fmla="*/ 1798077 h 3258388"/>
                <a:gd name="connsiteX2" fmla="*/ 704581 w 2145061"/>
                <a:gd name="connsiteY2" fmla="*/ 3258388 h 3258388"/>
                <a:gd name="connsiteX3" fmla="*/ 1216372 w 2145061"/>
                <a:gd name="connsiteY3" fmla="*/ 1948202 h 3258388"/>
                <a:gd name="connsiteX4" fmla="*/ 1707692 w 2145061"/>
                <a:gd name="connsiteY4" fmla="*/ 3251564 h 3258388"/>
                <a:gd name="connsiteX5" fmla="*/ 2144420 w 2145061"/>
                <a:gd name="connsiteY5" fmla="*/ 1750310 h 3258388"/>
                <a:gd name="connsiteX6" fmla="*/ 1789578 w 2145061"/>
                <a:gd name="connsiteY6" fmla="*/ 10221 h 3258388"/>
                <a:gd name="connsiteX7" fmla="*/ 1175429 w 2145061"/>
                <a:gd name="connsiteY7" fmla="*/ 153522 h 3258388"/>
                <a:gd name="connsiteX8" fmla="*/ 411154 w 2145061"/>
                <a:gd name="connsiteY8" fmla="*/ 23869 h 3258388"/>
                <a:gd name="connsiteX0" fmla="*/ 411154 w 2146076"/>
                <a:gd name="connsiteY0" fmla="*/ 23869 h 3258388"/>
                <a:gd name="connsiteX1" fmla="*/ 322444 w 2146076"/>
                <a:gd name="connsiteY1" fmla="*/ 1798077 h 3258388"/>
                <a:gd name="connsiteX2" fmla="*/ 704581 w 2146076"/>
                <a:gd name="connsiteY2" fmla="*/ 3258388 h 3258388"/>
                <a:gd name="connsiteX3" fmla="*/ 1216372 w 2146076"/>
                <a:gd name="connsiteY3" fmla="*/ 1948202 h 3258388"/>
                <a:gd name="connsiteX4" fmla="*/ 1707692 w 2146076"/>
                <a:gd name="connsiteY4" fmla="*/ 3251564 h 3258388"/>
                <a:gd name="connsiteX5" fmla="*/ 2144420 w 2146076"/>
                <a:gd name="connsiteY5" fmla="*/ 1750310 h 3258388"/>
                <a:gd name="connsiteX6" fmla="*/ 1926056 w 2146076"/>
                <a:gd name="connsiteY6" fmla="*/ 17045 h 3258388"/>
                <a:gd name="connsiteX7" fmla="*/ 1175429 w 2146076"/>
                <a:gd name="connsiteY7" fmla="*/ 153522 h 3258388"/>
                <a:gd name="connsiteX8" fmla="*/ 411154 w 2146076"/>
                <a:gd name="connsiteY8" fmla="*/ 23869 h 3258388"/>
                <a:gd name="connsiteX0" fmla="*/ 411154 w 2374416"/>
                <a:gd name="connsiteY0" fmla="*/ 23869 h 3258388"/>
                <a:gd name="connsiteX1" fmla="*/ 322444 w 2374416"/>
                <a:gd name="connsiteY1" fmla="*/ 1798077 h 3258388"/>
                <a:gd name="connsiteX2" fmla="*/ 704581 w 2374416"/>
                <a:gd name="connsiteY2" fmla="*/ 3258388 h 3258388"/>
                <a:gd name="connsiteX3" fmla="*/ 1216372 w 2374416"/>
                <a:gd name="connsiteY3" fmla="*/ 1948202 h 3258388"/>
                <a:gd name="connsiteX4" fmla="*/ 1707692 w 2374416"/>
                <a:gd name="connsiteY4" fmla="*/ 3251564 h 3258388"/>
                <a:gd name="connsiteX5" fmla="*/ 2144420 w 2374416"/>
                <a:gd name="connsiteY5" fmla="*/ 1750310 h 3258388"/>
                <a:gd name="connsiteX6" fmla="*/ 1926056 w 2374416"/>
                <a:gd name="connsiteY6" fmla="*/ 17045 h 3258388"/>
                <a:gd name="connsiteX7" fmla="*/ 1175429 w 2374416"/>
                <a:gd name="connsiteY7" fmla="*/ 153522 h 3258388"/>
                <a:gd name="connsiteX8" fmla="*/ 411154 w 2374416"/>
                <a:gd name="connsiteY8" fmla="*/ 23869 h 3258388"/>
                <a:gd name="connsiteX0" fmla="*/ 411154 w 2441693"/>
                <a:gd name="connsiteY0" fmla="*/ 23869 h 3258388"/>
                <a:gd name="connsiteX1" fmla="*/ 322444 w 2441693"/>
                <a:gd name="connsiteY1" fmla="*/ 1798077 h 3258388"/>
                <a:gd name="connsiteX2" fmla="*/ 704581 w 2441693"/>
                <a:gd name="connsiteY2" fmla="*/ 3258388 h 3258388"/>
                <a:gd name="connsiteX3" fmla="*/ 1216372 w 2441693"/>
                <a:gd name="connsiteY3" fmla="*/ 1948202 h 3258388"/>
                <a:gd name="connsiteX4" fmla="*/ 1707692 w 2441693"/>
                <a:gd name="connsiteY4" fmla="*/ 3251564 h 3258388"/>
                <a:gd name="connsiteX5" fmla="*/ 2144420 w 2441693"/>
                <a:gd name="connsiteY5" fmla="*/ 1750310 h 3258388"/>
                <a:gd name="connsiteX6" fmla="*/ 1926056 w 2441693"/>
                <a:gd name="connsiteY6" fmla="*/ 17045 h 3258388"/>
                <a:gd name="connsiteX7" fmla="*/ 1175429 w 2441693"/>
                <a:gd name="connsiteY7" fmla="*/ 153522 h 3258388"/>
                <a:gd name="connsiteX8" fmla="*/ 411154 w 2441693"/>
                <a:gd name="connsiteY8" fmla="*/ 23869 h 3258388"/>
                <a:gd name="connsiteX0" fmla="*/ 411154 w 2377348"/>
                <a:gd name="connsiteY0" fmla="*/ 23869 h 3258388"/>
                <a:gd name="connsiteX1" fmla="*/ 322444 w 2377348"/>
                <a:gd name="connsiteY1" fmla="*/ 1798077 h 3258388"/>
                <a:gd name="connsiteX2" fmla="*/ 704581 w 2377348"/>
                <a:gd name="connsiteY2" fmla="*/ 3258388 h 3258388"/>
                <a:gd name="connsiteX3" fmla="*/ 1216372 w 2377348"/>
                <a:gd name="connsiteY3" fmla="*/ 1948202 h 3258388"/>
                <a:gd name="connsiteX4" fmla="*/ 1707692 w 2377348"/>
                <a:gd name="connsiteY4" fmla="*/ 3251564 h 3258388"/>
                <a:gd name="connsiteX5" fmla="*/ 2144420 w 2377348"/>
                <a:gd name="connsiteY5" fmla="*/ 1750310 h 3258388"/>
                <a:gd name="connsiteX6" fmla="*/ 1926056 w 2377348"/>
                <a:gd name="connsiteY6" fmla="*/ 17045 h 3258388"/>
                <a:gd name="connsiteX7" fmla="*/ 1175429 w 2377348"/>
                <a:gd name="connsiteY7" fmla="*/ 153522 h 3258388"/>
                <a:gd name="connsiteX8" fmla="*/ 411154 w 2377348"/>
                <a:gd name="connsiteY8" fmla="*/ 23869 h 3258388"/>
                <a:gd name="connsiteX0" fmla="*/ 411154 w 2424220"/>
                <a:gd name="connsiteY0" fmla="*/ 23869 h 3258388"/>
                <a:gd name="connsiteX1" fmla="*/ 322444 w 2424220"/>
                <a:gd name="connsiteY1" fmla="*/ 1798077 h 3258388"/>
                <a:gd name="connsiteX2" fmla="*/ 704581 w 2424220"/>
                <a:gd name="connsiteY2" fmla="*/ 3258388 h 3258388"/>
                <a:gd name="connsiteX3" fmla="*/ 1216372 w 2424220"/>
                <a:gd name="connsiteY3" fmla="*/ 1948202 h 3258388"/>
                <a:gd name="connsiteX4" fmla="*/ 1707692 w 2424220"/>
                <a:gd name="connsiteY4" fmla="*/ 3251564 h 3258388"/>
                <a:gd name="connsiteX5" fmla="*/ 2144420 w 2424220"/>
                <a:gd name="connsiteY5" fmla="*/ 1750310 h 3258388"/>
                <a:gd name="connsiteX6" fmla="*/ 1926056 w 2424220"/>
                <a:gd name="connsiteY6" fmla="*/ 17045 h 3258388"/>
                <a:gd name="connsiteX7" fmla="*/ 1175429 w 2424220"/>
                <a:gd name="connsiteY7" fmla="*/ 153522 h 3258388"/>
                <a:gd name="connsiteX8" fmla="*/ 411154 w 2424220"/>
                <a:gd name="connsiteY8" fmla="*/ 23869 h 3258388"/>
                <a:gd name="connsiteX0" fmla="*/ 411154 w 2449010"/>
                <a:gd name="connsiteY0" fmla="*/ 23869 h 3258388"/>
                <a:gd name="connsiteX1" fmla="*/ 322444 w 2449010"/>
                <a:gd name="connsiteY1" fmla="*/ 1798077 h 3258388"/>
                <a:gd name="connsiteX2" fmla="*/ 704581 w 2449010"/>
                <a:gd name="connsiteY2" fmla="*/ 3258388 h 3258388"/>
                <a:gd name="connsiteX3" fmla="*/ 1216372 w 2449010"/>
                <a:gd name="connsiteY3" fmla="*/ 1948202 h 3258388"/>
                <a:gd name="connsiteX4" fmla="*/ 1707692 w 2449010"/>
                <a:gd name="connsiteY4" fmla="*/ 3251564 h 3258388"/>
                <a:gd name="connsiteX5" fmla="*/ 2144420 w 2449010"/>
                <a:gd name="connsiteY5" fmla="*/ 1750310 h 3258388"/>
                <a:gd name="connsiteX6" fmla="*/ 1926056 w 2449010"/>
                <a:gd name="connsiteY6" fmla="*/ 17045 h 3258388"/>
                <a:gd name="connsiteX7" fmla="*/ 1175429 w 2449010"/>
                <a:gd name="connsiteY7" fmla="*/ 153522 h 3258388"/>
                <a:gd name="connsiteX8" fmla="*/ 411154 w 2449010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  <a:gd name="connsiteX0" fmla="*/ 411154 w 2433593"/>
                <a:gd name="connsiteY0" fmla="*/ 23869 h 3258388"/>
                <a:gd name="connsiteX1" fmla="*/ 322444 w 2433593"/>
                <a:gd name="connsiteY1" fmla="*/ 1798077 h 3258388"/>
                <a:gd name="connsiteX2" fmla="*/ 704581 w 2433593"/>
                <a:gd name="connsiteY2" fmla="*/ 3258388 h 3258388"/>
                <a:gd name="connsiteX3" fmla="*/ 1216372 w 2433593"/>
                <a:gd name="connsiteY3" fmla="*/ 1948202 h 3258388"/>
                <a:gd name="connsiteX4" fmla="*/ 1707692 w 2433593"/>
                <a:gd name="connsiteY4" fmla="*/ 3251564 h 3258388"/>
                <a:gd name="connsiteX5" fmla="*/ 2144420 w 2433593"/>
                <a:gd name="connsiteY5" fmla="*/ 1750310 h 3258388"/>
                <a:gd name="connsiteX6" fmla="*/ 1926056 w 2433593"/>
                <a:gd name="connsiteY6" fmla="*/ 17045 h 3258388"/>
                <a:gd name="connsiteX7" fmla="*/ 1175429 w 2433593"/>
                <a:gd name="connsiteY7" fmla="*/ 153522 h 3258388"/>
                <a:gd name="connsiteX8" fmla="*/ 411154 w 2433593"/>
                <a:gd name="connsiteY8" fmla="*/ 23869 h 32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593" h="3258388">
                  <a:moveTo>
                    <a:pt x="411154" y="23869"/>
                  </a:moveTo>
                  <a:cubicBezTo>
                    <a:pt x="-257586" y="355964"/>
                    <a:pt x="22194" y="1036078"/>
                    <a:pt x="322444" y="1798077"/>
                  </a:cubicBezTo>
                  <a:cubicBezTo>
                    <a:pt x="338366" y="2660163"/>
                    <a:pt x="545357" y="3249289"/>
                    <a:pt x="704581" y="3258388"/>
                  </a:cubicBezTo>
                  <a:cubicBezTo>
                    <a:pt x="1018479" y="3247015"/>
                    <a:pt x="779644" y="1925457"/>
                    <a:pt x="1216372" y="1948202"/>
                  </a:cubicBezTo>
                  <a:cubicBezTo>
                    <a:pt x="1580313" y="1945929"/>
                    <a:pt x="1473406" y="3281133"/>
                    <a:pt x="1707692" y="3251564"/>
                  </a:cubicBezTo>
                  <a:cubicBezTo>
                    <a:pt x="2048886" y="3121910"/>
                    <a:pt x="2001118" y="2180214"/>
                    <a:pt x="2144420" y="1750310"/>
                  </a:cubicBezTo>
                  <a:cubicBezTo>
                    <a:pt x="2451495" y="1080432"/>
                    <a:pt x="2681232" y="64812"/>
                    <a:pt x="1926056" y="17045"/>
                  </a:cubicBezTo>
                  <a:lnTo>
                    <a:pt x="1175429" y="153522"/>
                  </a:lnTo>
                  <a:cubicBezTo>
                    <a:pt x="920671" y="110304"/>
                    <a:pt x="679560" y="-62566"/>
                    <a:pt x="411154" y="23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4" name="Group 102">
              <a:extLst>
                <a:ext uri="{FF2B5EF4-FFF2-40B4-BE49-F238E27FC236}">
                  <a16:creationId xmlns:a16="http://schemas.microsoft.com/office/drawing/2014/main" id="{3B22177F-3D45-4A9B-976C-0E5FC31B92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12876" y="2045497"/>
              <a:ext cx="221332" cy="360000"/>
              <a:chOff x="2071598" y="2060848"/>
              <a:chExt cx="1917605" cy="3137144"/>
            </a:xfrm>
            <a:solidFill>
              <a:schemeClr val="accent4"/>
            </a:solidFill>
          </p:grpSpPr>
          <p:sp>
            <p:nvSpPr>
              <p:cNvPr id="65" name="Freeform 103">
                <a:extLst>
                  <a:ext uri="{FF2B5EF4-FFF2-40B4-BE49-F238E27FC236}">
                    <a16:creationId xmlns:a16="http://schemas.microsoft.com/office/drawing/2014/main" id="{45551A25-8F0E-4347-975E-A924A7130E47}"/>
                  </a:ext>
                </a:extLst>
              </p:cNvPr>
              <p:cNvSpPr/>
              <p:nvPr/>
            </p:nvSpPr>
            <p:spPr>
              <a:xfrm>
                <a:off x="2483768" y="2060848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Freeform 104">
                <a:extLst>
                  <a:ext uri="{FF2B5EF4-FFF2-40B4-BE49-F238E27FC236}">
                    <a16:creationId xmlns:a16="http://schemas.microsoft.com/office/drawing/2014/main" id="{1D56ED84-718A-4F64-9201-3371A122B353}"/>
                  </a:ext>
                </a:extLst>
              </p:cNvPr>
              <p:cNvSpPr/>
              <p:nvPr/>
            </p:nvSpPr>
            <p:spPr>
              <a:xfrm rot="21253755">
                <a:off x="2170737" y="2710023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Freeform 105">
                <a:extLst>
                  <a:ext uri="{FF2B5EF4-FFF2-40B4-BE49-F238E27FC236}">
                    <a16:creationId xmlns:a16="http://schemas.microsoft.com/office/drawing/2014/main" id="{C13BBB19-70FE-4952-97D0-FDEBC2A1BBF6}"/>
                  </a:ext>
                </a:extLst>
              </p:cNvPr>
              <p:cNvSpPr/>
              <p:nvPr/>
            </p:nvSpPr>
            <p:spPr>
              <a:xfrm rot="20634645">
                <a:off x="2071598" y="3466865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Freeform 106">
                <a:extLst>
                  <a:ext uri="{FF2B5EF4-FFF2-40B4-BE49-F238E27FC236}">
                    <a16:creationId xmlns:a16="http://schemas.microsoft.com/office/drawing/2014/main" id="{7ABD01DA-F7D7-478D-A532-2A1B78A013CF}"/>
                  </a:ext>
                </a:extLst>
              </p:cNvPr>
              <p:cNvSpPr/>
              <p:nvPr/>
            </p:nvSpPr>
            <p:spPr>
              <a:xfrm rot="19632933">
                <a:off x="2257651" y="4182238"/>
                <a:ext cx="1505435" cy="1015754"/>
              </a:xfrm>
              <a:custGeom>
                <a:avLst/>
                <a:gdLst>
                  <a:gd name="connsiteX0" fmla="*/ 812042 w 1535373"/>
                  <a:gd name="connsiteY0" fmla="*/ 211541 h 921224"/>
                  <a:gd name="connsiteX1" fmla="*/ 184245 w 1535373"/>
                  <a:gd name="connsiteY1" fmla="*/ 0 h 921224"/>
                  <a:gd name="connsiteX2" fmla="*/ 143301 w 1535373"/>
                  <a:gd name="connsiteY2" fmla="*/ 293427 h 921224"/>
                  <a:gd name="connsiteX3" fmla="*/ 0 w 1535373"/>
                  <a:gd name="connsiteY3" fmla="*/ 477672 h 921224"/>
                  <a:gd name="connsiteX4" fmla="*/ 600501 w 1535373"/>
                  <a:gd name="connsiteY4" fmla="*/ 764275 h 921224"/>
                  <a:gd name="connsiteX5" fmla="*/ 709684 w 1535373"/>
                  <a:gd name="connsiteY5" fmla="*/ 655093 h 921224"/>
                  <a:gd name="connsiteX6" fmla="*/ 887104 w 1535373"/>
                  <a:gd name="connsiteY6" fmla="*/ 702860 h 921224"/>
                  <a:gd name="connsiteX7" fmla="*/ 1201003 w 1535373"/>
                  <a:gd name="connsiteY7" fmla="*/ 921224 h 921224"/>
                  <a:gd name="connsiteX8" fmla="*/ 1535373 w 1535373"/>
                  <a:gd name="connsiteY8" fmla="*/ 825690 h 921224"/>
                  <a:gd name="connsiteX9" fmla="*/ 1201003 w 1535373"/>
                  <a:gd name="connsiteY9" fmla="*/ 689212 h 921224"/>
                  <a:gd name="connsiteX10" fmla="*/ 1262418 w 1535373"/>
                  <a:gd name="connsiteY10" fmla="*/ 457200 h 921224"/>
                  <a:gd name="connsiteX11" fmla="*/ 996287 w 1535373"/>
                  <a:gd name="connsiteY11" fmla="*/ 348018 h 921224"/>
                  <a:gd name="connsiteX12" fmla="*/ 921224 w 1535373"/>
                  <a:gd name="connsiteY12" fmla="*/ 457200 h 921224"/>
                  <a:gd name="connsiteX13" fmla="*/ 777922 w 1535373"/>
                  <a:gd name="connsiteY13" fmla="*/ 395785 h 921224"/>
                  <a:gd name="connsiteX14" fmla="*/ 812042 w 1535373"/>
                  <a:gd name="connsiteY14" fmla="*/ 211541 h 921224"/>
                  <a:gd name="connsiteX0" fmla="*/ 812042 w 1535373"/>
                  <a:gd name="connsiteY0" fmla="*/ 191663 h 901346"/>
                  <a:gd name="connsiteX1" fmla="*/ 208099 w 1535373"/>
                  <a:gd name="connsiteY1" fmla="*/ 0 h 901346"/>
                  <a:gd name="connsiteX2" fmla="*/ 143301 w 1535373"/>
                  <a:gd name="connsiteY2" fmla="*/ 273549 h 901346"/>
                  <a:gd name="connsiteX3" fmla="*/ 0 w 1535373"/>
                  <a:gd name="connsiteY3" fmla="*/ 457794 h 901346"/>
                  <a:gd name="connsiteX4" fmla="*/ 600501 w 1535373"/>
                  <a:gd name="connsiteY4" fmla="*/ 744397 h 901346"/>
                  <a:gd name="connsiteX5" fmla="*/ 709684 w 1535373"/>
                  <a:gd name="connsiteY5" fmla="*/ 635215 h 901346"/>
                  <a:gd name="connsiteX6" fmla="*/ 887104 w 1535373"/>
                  <a:gd name="connsiteY6" fmla="*/ 682982 h 901346"/>
                  <a:gd name="connsiteX7" fmla="*/ 1201003 w 1535373"/>
                  <a:gd name="connsiteY7" fmla="*/ 901346 h 901346"/>
                  <a:gd name="connsiteX8" fmla="*/ 1535373 w 1535373"/>
                  <a:gd name="connsiteY8" fmla="*/ 805812 h 901346"/>
                  <a:gd name="connsiteX9" fmla="*/ 1201003 w 1535373"/>
                  <a:gd name="connsiteY9" fmla="*/ 669334 h 901346"/>
                  <a:gd name="connsiteX10" fmla="*/ 1262418 w 1535373"/>
                  <a:gd name="connsiteY10" fmla="*/ 437322 h 901346"/>
                  <a:gd name="connsiteX11" fmla="*/ 996287 w 1535373"/>
                  <a:gd name="connsiteY11" fmla="*/ 328140 h 901346"/>
                  <a:gd name="connsiteX12" fmla="*/ 921224 w 1535373"/>
                  <a:gd name="connsiteY12" fmla="*/ 437322 h 901346"/>
                  <a:gd name="connsiteX13" fmla="*/ 777922 w 1535373"/>
                  <a:gd name="connsiteY13" fmla="*/ 375907 h 901346"/>
                  <a:gd name="connsiteX14" fmla="*/ 812042 w 1535373"/>
                  <a:gd name="connsiteY14" fmla="*/ 191663 h 901346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43301 w 1535373"/>
                  <a:gd name="connsiteY2" fmla="*/ 286235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812042 w 1535373"/>
                  <a:gd name="connsiteY0" fmla="*/ 204349 h 914032"/>
                  <a:gd name="connsiteX1" fmla="*/ 208099 w 1535373"/>
                  <a:gd name="connsiteY1" fmla="*/ 12686 h 914032"/>
                  <a:gd name="connsiteX2" fmla="*/ 159203 w 1535373"/>
                  <a:gd name="connsiteY2" fmla="*/ 306113 h 914032"/>
                  <a:gd name="connsiteX3" fmla="*/ 0 w 1535373"/>
                  <a:gd name="connsiteY3" fmla="*/ 470480 h 914032"/>
                  <a:gd name="connsiteX4" fmla="*/ 600501 w 1535373"/>
                  <a:gd name="connsiteY4" fmla="*/ 757083 h 914032"/>
                  <a:gd name="connsiteX5" fmla="*/ 709684 w 1535373"/>
                  <a:gd name="connsiteY5" fmla="*/ 647901 h 914032"/>
                  <a:gd name="connsiteX6" fmla="*/ 887104 w 1535373"/>
                  <a:gd name="connsiteY6" fmla="*/ 695668 h 914032"/>
                  <a:gd name="connsiteX7" fmla="*/ 1201003 w 1535373"/>
                  <a:gd name="connsiteY7" fmla="*/ 914032 h 914032"/>
                  <a:gd name="connsiteX8" fmla="*/ 1535373 w 1535373"/>
                  <a:gd name="connsiteY8" fmla="*/ 818498 h 914032"/>
                  <a:gd name="connsiteX9" fmla="*/ 1201003 w 1535373"/>
                  <a:gd name="connsiteY9" fmla="*/ 682020 h 914032"/>
                  <a:gd name="connsiteX10" fmla="*/ 1262418 w 1535373"/>
                  <a:gd name="connsiteY10" fmla="*/ 450008 h 914032"/>
                  <a:gd name="connsiteX11" fmla="*/ 996287 w 1535373"/>
                  <a:gd name="connsiteY11" fmla="*/ 340826 h 914032"/>
                  <a:gd name="connsiteX12" fmla="*/ 921224 w 1535373"/>
                  <a:gd name="connsiteY12" fmla="*/ 450008 h 914032"/>
                  <a:gd name="connsiteX13" fmla="*/ 777922 w 1535373"/>
                  <a:gd name="connsiteY13" fmla="*/ 388593 h 914032"/>
                  <a:gd name="connsiteX14" fmla="*/ 812042 w 1535373"/>
                  <a:gd name="connsiteY14" fmla="*/ 204349 h 914032"/>
                  <a:gd name="connsiteX0" fmla="*/ 788188 w 1511519"/>
                  <a:gd name="connsiteY0" fmla="*/ 204349 h 914032"/>
                  <a:gd name="connsiteX1" fmla="*/ 184245 w 1511519"/>
                  <a:gd name="connsiteY1" fmla="*/ 12686 h 914032"/>
                  <a:gd name="connsiteX2" fmla="*/ 135349 w 1511519"/>
                  <a:gd name="connsiteY2" fmla="*/ 306113 h 914032"/>
                  <a:gd name="connsiteX3" fmla="*/ 0 w 1511519"/>
                  <a:gd name="connsiteY3" fmla="*/ 518188 h 914032"/>
                  <a:gd name="connsiteX4" fmla="*/ 576647 w 1511519"/>
                  <a:gd name="connsiteY4" fmla="*/ 757083 h 914032"/>
                  <a:gd name="connsiteX5" fmla="*/ 685830 w 1511519"/>
                  <a:gd name="connsiteY5" fmla="*/ 647901 h 914032"/>
                  <a:gd name="connsiteX6" fmla="*/ 863250 w 1511519"/>
                  <a:gd name="connsiteY6" fmla="*/ 695668 h 914032"/>
                  <a:gd name="connsiteX7" fmla="*/ 1177149 w 1511519"/>
                  <a:gd name="connsiteY7" fmla="*/ 914032 h 914032"/>
                  <a:gd name="connsiteX8" fmla="*/ 1511519 w 1511519"/>
                  <a:gd name="connsiteY8" fmla="*/ 818498 h 914032"/>
                  <a:gd name="connsiteX9" fmla="*/ 1177149 w 1511519"/>
                  <a:gd name="connsiteY9" fmla="*/ 682020 h 914032"/>
                  <a:gd name="connsiteX10" fmla="*/ 1238564 w 1511519"/>
                  <a:gd name="connsiteY10" fmla="*/ 450008 h 914032"/>
                  <a:gd name="connsiteX11" fmla="*/ 972433 w 1511519"/>
                  <a:gd name="connsiteY11" fmla="*/ 340826 h 914032"/>
                  <a:gd name="connsiteX12" fmla="*/ 897370 w 1511519"/>
                  <a:gd name="connsiteY12" fmla="*/ 450008 h 914032"/>
                  <a:gd name="connsiteX13" fmla="*/ 754068 w 1511519"/>
                  <a:gd name="connsiteY13" fmla="*/ 388593 h 914032"/>
                  <a:gd name="connsiteX14" fmla="*/ 788188 w 1511519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2902 w 1526233"/>
                  <a:gd name="connsiteY0" fmla="*/ 204349 h 914032"/>
                  <a:gd name="connsiteX1" fmla="*/ 198959 w 1526233"/>
                  <a:gd name="connsiteY1" fmla="*/ 12686 h 914032"/>
                  <a:gd name="connsiteX2" fmla="*/ 150063 w 1526233"/>
                  <a:gd name="connsiteY2" fmla="*/ 306113 h 914032"/>
                  <a:gd name="connsiteX3" fmla="*/ 14714 w 1526233"/>
                  <a:gd name="connsiteY3" fmla="*/ 518188 h 914032"/>
                  <a:gd name="connsiteX4" fmla="*/ 591361 w 1526233"/>
                  <a:gd name="connsiteY4" fmla="*/ 757083 h 914032"/>
                  <a:gd name="connsiteX5" fmla="*/ 700544 w 1526233"/>
                  <a:gd name="connsiteY5" fmla="*/ 647901 h 914032"/>
                  <a:gd name="connsiteX6" fmla="*/ 877964 w 1526233"/>
                  <a:gd name="connsiteY6" fmla="*/ 695668 h 914032"/>
                  <a:gd name="connsiteX7" fmla="*/ 1191863 w 1526233"/>
                  <a:gd name="connsiteY7" fmla="*/ 914032 h 914032"/>
                  <a:gd name="connsiteX8" fmla="*/ 1526233 w 1526233"/>
                  <a:gd name="connsiteY8" fmla="*/ 818498 h 914032"/>
                  <a:gd name="connsiteX9" fmla="*/ 1191863 w 1526233"/>
                  <a:gd name="connsiteY9" fmla="*/ 682020 h 914032"/>
                  <a:gd name="connsiteX10" fmla="*/ 1253278 w 1526233"/>
                  <a:gd name="connsiteY10" fmla="*/ 450008 h 914032"/>
                  <a:gd name="connsiteX11" fmla="*/ 987147 w 1526233"/>
                  <a:gd name="connsiteY11" fmla="*/ 340826 h 914032"/>
                  <a:gd name="connsiteX12" fmla="*/ 912084 w 1526233"/>
                  <a:gd name="connsiteY12" fmla="*/ 450008 h 914032"/>
                  <a:gd name="connsiteX13" fmla="*/ 768782 w 1526233"/>
                  <a:gd name="connsiteY13" fmla="*/ 388593 h 914032"/>
                  <a:gd name="connsiteX14" fmla="*/ 802902 w 1526233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588668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52279 w 1523540"/>
                  <a:gd name="connsiteY4" fmla="*/ 757083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697851 w 1523540"/>
                  <a:gd name="connsiteY5" fmla="*/ 647901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75271 w 1523540"/>
                  <a:gd name="connsiteY6" fmla="*/ 695668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14032"/>
                  <a:gd name="connsiteX1" fmla="*/ 196266 w 1523540"/>
                  <a:gd name="connsiteY1" fmla="*/ 12686 h 914032"/>
                  <a:gd name="connsiteX2" fmla="*/ 147370 w 1523540"/>
                  <a:gd name="connsiteY2" fmla="*/ 306113 h 914032"/>
                  <a:gd name="connsiteX3" fmla="*/ 12021 w 1523540"/>
                  <a:gd name="connsiteY3" fmla="*/ 518188 h 914032"/>
                  <a:gd name="connsiteX4" fmla="*/ 636377 w 1523540"/>
                  <a:gd name="connsiteY4" fmla="*/ 741181 h 914032"/>
                  <a:gd name="connsiteX5" fmla="*/ 705803 w 1523540"/>
                  <a:gd name="connsiteY5" fmla="*/ 624047 h 914032"/>
                  <a:gd name="connsiteX6" fmla="*/ 859369 w 1523540"/>
                  <a:gd name="connsiteY6" fmla="*/ 679765 h 914032"/>
                  <a:gd name="connsiteX7" fmla="*/ 1189170 w 1523540"/>
                  <a:gd name="connsiteY7" fmla="*/ 914032 h 914032"/>
                  <a:gd name="connsiteX8" fmla="*/ 1523540 w 1523540"/>
                  <a:gd name="connsiteY8" fmla="*/ 818498 h 914032"/>
                  <a:gd name="connsiteX9" fmla="*/ 1189170 w 1523540"/>
                  <a:gd name="connsiteY9" fmla="*/ 682020 h 914032"/>
                  <a:gd name="connsiteX10" fmla="*/ 1250585 w 1523540"/>
                  <a:gd name="connsiteY10" fmla="*/ 450008 h 914032"/>
                  <a:gd name="connsiteX11" fmla="*/ 984454 w 1523540"/>
                  <a:gd name="connsiteY11" fmla="*/ 340826 h 914032"/>
                  <a:gd name="connsiteX12" fmla="*/ 909391 w 1523540"/>
                  <a:gd name="connsiteY12" fmla="*/ 450008 h 914032"/>
                  <a:gd name="connsiteX13" fmla="*/ 766089 w 1523540"/>
                  <a:gd name="connsiteY13" fmla="*/ 388593 h 914032"/>
                  <a:gd name="connsiteX14" fmla="*/ 800209 w 1523540"/>
                  <a:gd name="connsiteY14" fmla="*/ 204349 h 914032"/>
                  <a:gd name="connsiteX0" fmla="*/ 800209 w 1523540"/>
                  <a:gd name="connsiteY0" fmla="*/ 204349 h 982628"/>
                  <a:gd name="connsiteX1" fmla="*/ 196266 w 1523540"/>
                  <a:gd name="connsiteY1" fmla="*/ 12686 h 982628"/>
                  <a:gd name="connsiteX2" fmla="*/ 147370 w 1523540"/>
                  <a:gd name="connsiteY2" fmla="*/ 306113 h 982628"/>
                  <a:gd name="connsiteX3" fmla="*/ 12021 w 1523540"/>
                  <a:gd name="connsiteY3" fmla="*/ 518188 h 982628"/>
                  <a:gd name="connsiteX4" fmla="*/ 636377 w 1523540"/>
                  <a:gd name="connsiteY4" fmla="*/ 741181 h 982628"/>
                  <a:gd name="connsiteX5" fmla="*/ 705803 w 1523540"/>
                  <a:gd name="connsiteY5" fmla="*/ 624047 h 982628"/>
                  <a:gd name="connsiteX6" fmla="*/ 859369 w 1523540"/>
                  <a:gd name="connsiteY6" fmla="*/ 679765 h 982628"/>
                  <a:gd name="connsiteX7" fmla="*/ 1189170 w 1523540"/>
                  <a:gd name="connsiteY7" fmla="*/ 914032 h 982628"/>
                  <a:gd name="connsiteX8" fmla="*/ 1523540 w 1523540"/>
                  <a:gd name="connsiteY8" fmla="*/ 818498 h 982628"/>
                  <a:gd name="connsiteX9" fmla="*/ 1189170 w 1523540"/>
                  <a:gd name="connsiteY9" fmla="*/ 682020 h 982628"/>
                  <a:gd name="connsiteX10" fmla="*/ 1250585 w 1523540"/>
                  <a:gd name="connsiteY10" fmla="*/ 450008 h 982628"/>
                  <a:gd name="connsiteX11" fmla="*/ 984454 w 1523540"/>
                  <a:gd name="connsiteY11" fmla="*/ 340826 h 982628"/>
                  <a:gd name="connsiteX12" fmla="*/ 909391 w 1523540"/>
                  <a:gd name="connsiteY12" fmla="*/ 450008 h 982628"/>
                  <a:gd name="connsiteX13" fmla="*/ 766089 w 1523540"/>
                  <a:gd name="connsiteY13" fmla="*/ 388593 h 982628"/>
                  <a:gd name="connsiteX14" fmla="*/ 800209 w 1523540"/>
                  <a:gd name="connsiteY14" fmla="*/ 204349 h 982628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89170 w 1554538"/>
                  <a:gd name="connsiteY9" fmla="*/ 682020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54538"/>
                  <a:gd name="connsiteY0" fmla="*/ 204349 h 982009"/>
                  <a:gd name="connsiteX1" fmla="*/ 196266 w 1554538"/>
                  <a:gd name="connsiteY1" fmla="*/ 12686 h 982009"/>
                  <a:gd name="connsiteX2" fmla="*/ 147370 w 1554538"/>
                  <a:gd name="connsiteY2" fmla="*/ 306113 h 982009"/>
                  <a:gd name="connsiteX3" fmla="*/ 12021 w 1554538"/>
                  <a:gd name="connsiteY3" fmla="*/ 518188 h 982009"/>
                  <a:gd name="connsiteX4" fmla="*/ 636377 w 1554538"/>
                  <a:gd name="connsiteY4" fmla="*/ 741181 h 982009"/>
                  <a:gd name="connsiteX5" fmla="*/ 705803 w 1554538"/>
                  <a:gd name="connsiteY5" fmla="*/ 624047 h 982009"/>
                  <a:gd name="connsiteX6" fmla="*/ 859369 w 1554538"/>
                  <a:gd name="connsiteY6" fmla="*/ 679765 h 982009"/>
                  <a:gd name="connsiteX7" fmla="*/ 1189170 w 1554538"/>
                  <a:gd name="connsiteY7" fmla="*/ 914032 h 982009"/>
                  <a:gd name="connsiteX8" fmla="*/ 1523540 w 1554538"/>
                  <a:gd name="connsiteY8" fmla="*/ 818498 h 982009"/>
                  <a:gd name="connsiteX9" fmla="*/ 1173267 w 1554538"/>
                  <a:gd name="connsiteY9" fmla="*/ 634312 h 982009"/>
                  <a:gd name="connsiteX10" fmla="*/ 1250585 w 1554538"/>
                  <a:gd name="connsiteY10" fmla="*/ 450008 h 982009"/>
                  <a:gd name="connsiteX11" fmla="*/ 984454 w 1554538"/>
                  <a:gd name="connsiteY11" fmla="*/ 340826 h 982009"/>
                  <a:gd name="connsiteX12" fmla="*/ 909391 w 1554538"/>
                  <a:gd name="connsiteY12" fmla="*/ 450008 h 982009"/>
                  <a:gd name="connsiteX13" fmla="*/ 766089 w 1554538"/>
                  <a:gd name="connsiteY13" fmla="*/ 388593 h 982009"/>
                  <a:gd name="connsiteX14" fmla="*/ 800209 w 1554538"/>
                  <a:gd name="connsiteY14" fmla="*/ 204349 h 982009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42543"/>
                  <a:gd name="connsiteY0" fmla="*/ 204349 h 976908"/>
                  <a:gd name="connsiteX1" fmla="*/ 196266 w 1542543"/>
                  <a:gd name="connsiteY1" fmla="*/ 12686 h 976908"/>
                  <a:gd name="connsiteX2" fmla="*/ 147370 w 1542543"/>
                  <a:gd name="connsiteY2" fmla="*/ 306113 h 976908"/>
                  <a:gd name="connsiteX3" fmla="*/ 12021 w 1542543"/>
                  <a:gd name="connsiteY3" fmla="*/ 518188 h 976908"/>
                  <a:gd name="connsiteX4" fmla="*/ 636377 w 1542543"/>
                  <a:gd name="connsiteY4" fmla="*/ 741181 h 976908"/>
                  <a:gd name="connsiteX5" fmla="*/ 705803 w 1542543"/>
                  <a:gd name="connsiteY5" fmla="*/ 624047 h 976908"/>
                  <a:gd name="connsiteX6" fmla="*/ 859369 w 1542543"/>
                  <a:gd name="connsiteY6" fmla="*/ 679765 h 976908"/>
                  <a:gd name="connsiteX7" fmla="*/ 1189170 w 1542543"/>
                  <a:gd name="connsiteY7" fmla="*/ 914032 h 976908"/>
                  <a:gd name="connsiteX8" fmla="*/ 1507637 w 1542543"/>
                  <a:gd name="connsiteY8" fmla="*/ 786693 h 976908"/>
                  <a:gd name="connsiteX9" fmla="*/ 1173267 w 1542543"/>
                  <a:gd name="connsiteY9" fmla="*/ 634312 h 976908"/>
                  <a:gd name="connsiteX10" fmla="*/ 1250585 w 1542543"/>
                  <a:gd name="connsiteY10" fmla="*/ 450008 h 976908"/>
                  <a:gd name="connsiteX11" fmla="*/ 984454 w 1542543"/>
                  <a:gd name="connsiteY11" fmla="*/ 340826 h 976908"/>
                  <a:gd name="connsiteX12" fmla="*/ 909391 w 1542543"/>
                  <a:gd name="connsiteY12" fmla="*/ 450008 h 976908"/>
                  <a:gd name="connsiteX13" fmla="*/ 766089 w 1542543"/>
                  <a:gd name="connsiteY13" fmla="*/ 388593 h 976908"/>
                  <a:gd name="connsiteX14" fmla="*/ 800209 w 1542543"/>
                  <a:gd name="connsiteY14" fmla="*/ 204349 h 976908"/>
                  <a:gd name="connsiteX0" fmla="*/ 800209 w 1522966"/>
                  <a:gd name="connsiteY0" fmla="*/ 204349 h 975249"/>
                  <a:gd name="connsiteX1" fmla="*/ 196266 w 1522966"/>
                  <a:gd name="connsiteY1" fmla="*/ 12686 h 975249"/>
                  <a:gd name="connsiteX2" fmla="*/ 147370 w 1522966"/>
                  <a:gd name="connsiteY2" fmla="*/ 306113 h 975249"/>
                  <a:gd name="connsiteX3" fmla="*/ 12021 w 1522966"/>
                  <a:gd name="connsiteY3" fmla="*/ 518188 h 975249"/>
                  <a:gd name="connsiteX4" fmla="*/ 636377 w 1522966"/>
                  <a:gd name="connsiteY4" fmla="*/ 741181 h 975249"/>
                  <a:gd name="connsiteX5" fmla="*/ 705803 w 1522966"/>
                  <a:gd name="connsiteY5" fmla="*/ 624047 h 975249"/>
                  <a:gd name="connsiteX6" fmla="*/ 859369 w 1522966"/>
                  <a:gd name="connsiteY6" fmla="*/ 679765 h 975249"/>
                  <a:gd name="connsiteX7" fmla="*/ 1189170 w 1522966"/>
                  <a:gd name="connsiteY7" fmla="*/ 914032 h 975249"/>
                  <a:gd name="connsiteX8" fmla="*/ 1507637 w 1522966"/>
                  <a:gd name="connsiteY8" fmla="*/ 786693 h 975249"/>
                  <a:gd name="connsiteX9" fmla="*/ 1173267 w 1522966"/>
                  <a:gd name="connsiteY9" fmla="*/ 634312 h 975249"/>
                  <a:gd name="connsiteX10" fmla="*/ 1250585 w 1522966"/>
                  <a:gd name="connsiteY10" fmla="*/ 450008 h 975249"/>
                  <a:gd name="connsiteX11" fmla="*/ 984454 w 1522966"/>
                  <a:gd name="connsiteY11" fmla="*/ 340826 h 975249"/>
                  <a:gd name="connsiteX12" fmla="*/ 909391 w 1522966"/>
                  <a:gd name="connsiteY12" fmla="*/ 450008 h 975249"/>
                  <a:gd name="connsiteX13" fmla="*/ 766089 w 1522966"/>
                  <a:gd name="connsiteY13" fmla="*/ 388593 h 975249"/>
                  <a:gd name="connsiteX14" fmla="*/ 800209 w 1522966"/>
                  <a:gd name="connsiteY14" fmla="*/ 204349 h 975249"/>
                  <a:gd name="connsiteX0" fmla="*/ 800209 w 1538655"/>
                  <a:gd name="connsiteY0" fmla="*/ 204349 h 976321"/>
                  <a:gd name="connsiteX1" fmla="*/ 196266 w 1538655"/>
                  <a:gd name="connsiteY1" fmla="*/ 12686 h 976321"/>
                  <a:gd name="connsiteX2" fmla="*/ 147370 w 1538655"/>
                  <a:gd name="connsiteY2" fmla="*/ 306113 h 976321"/>
                  <a:gd name="connsiteX3" fmla="*/ 12021 w 1538655"/>
                  <a:gd name="connsiteY3" fmla="*/ 518188 h 976321"/>
                  <a:gd name="connsiteX4" fmla="*/ 636377 w 1538655"/>
                  <a:gd name="connsiteY4" fmla="*/ 741181 h 976321"/>
                  <a:gd name="connsiteX5" fmla="*/ 705803 w 1538655"/>
                  <a:gd name="connsiteY5" fmla="*/ 624047 h 976321"/>
                  <a:gd name="connsiteX6" fmla="*/ 859369 w 1538655"/>
                  <a:gd name="connsiteY6" fmla="*/ 679765 h 976321"/>
                  <a:gd name="connsiteX7" fmla="*/ 1189170 w 1538655"/>
                  <a:gd name="connsiteY7" fmla="*/ 914032 h 976321"/>
                  <a:gd name="connsiteX8" fmla="*/ 1507637 w 1538655"/>
                  <a:gd name="connsiteY8" fmla="*/ 786693 h 976321"/>
                  <a:gd name="connsiteX9" fmla="*/ 1173267 w 1538655"/>
                  <a:gd name="connsiteY9" fmla="*/ 634312 h 976321"/>
                  <a:gd name="connsiteX10" fmla="*/ 1250585 w 1538655"/>
                  <a:gd name="connsiteY10" fmla="*/ 450008 h 976321"/>
                  <a:gd name="connsiteX11" fmla="*/ 984454 w 1538655"/>
                  <a:gd name="connsiteY11" fmla="*/ 340826 h 976321"/>
                  <a:gd name="connsiteX12" fmla="*/ 909391 w 1538655"/>
                  <a:gd name="connsiteY12" fmla="*/ 450008 h 976321"/>
                  <a:gd name="connsiteX13" fmla="*/ 766089 w 1538655"/>
                  <a:gd name="connsiteY13" fmla="*/ 388593 h 976321"/>
                  <a:gd name="connsiteX14" fmla="*/ 800209 w 1538655"/>
                  <a:gd name="connsiteY14" fmla="*/ 204349 h 976321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84454 w 1556774"/>
                  <a:gd name="connsiteY11" fmla="*/ 340826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50008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56774"/>
                  <a:gd name="connsiteY0" fmla="*/ 204349 h 981339"/>
                  <a:gd name="connsiteX1" fmla="*/ 196266 w 1556774"/>
                  <a:gd name="connsiteY1" fmla="*/ 12686 h 981339"/>
                  <a:gd name="connsiteX2" fmla="*/ 147370 w 1556774"/>
                  <a:gd name="connsiteY2" fmla="*/ 306113 h 981339"/>
                  <a:gd name="connsiteX3" fmla="*/ 12021 w 1556774"/>
                  <a:gd name="connsiteY3" fmla="*/ 518188 h 981339"/>
                  <a:gd name="connsiteX4" fmla="*/ 636377 w 1556774"/>
                  <a:gd name="connsiteY4" fmla="*/ 741181 h 981339"/>
                  <a:gd name="connsiteX5" fmla="*/ 705803 w 1556774"/>
                  <a:gd name="connsiteY5" fmla="*/ 624047 h 981339"/>
                  <a:gd name="connsiteX6" fmla="*/ 859369 w 1556774"/>
                  <a:gd name="connsiteY6" fmla="*/ 679765 h 981339"/>
                  <a:gd name="connsiteX7" fmla="*/ 1189170 w 1556774"/>
                  <a:gd name="connsiteY7" fmla="*/ 914032 h 981339"/>
                  <a:gd name="connsiteX8" fmla="*/ 1507637 w 1556774"/>
                  <a:gd name="connsiteY8" fmla="*/ 786693 h 981339"/>
                  <a:gd name="connsiteX9" fmla="*/ 1173267 w 1556774"/>
                  <a:gd name="connsiteY9" fmla="*/ 634312 h 981339"/>
                  <a:gd name="connsiteX10" fmla="*/ 1250585 w 1556774"/>
                  <a:gd name="connsiteY10" fmla="*/ 438081 h 981339"/>
                  <a:gd name="connsiteX11" fmla="*/ 964576 w 1556774"/>
                  <a:gd name="connsiteY11" fmla="*/ 344802 h 981339"/>
                  <a:gd name="connsiteX12" fmla="*/ 909391 w 1556774"/>
                  <a:gd name="connsiteY12" fmla="*/ 450008 h 981339"/>
                  <a:gd name="connsiteX13" fmla="*/ 766089 w 1556774"/>
                  <a:gd name="connsiteY13" fmla="*/ 388593 h 981339"/>
                  <a:gd name="connsiteX14" fmla="*/ 800209 w 1556774"/>
                  <a:gd name="connsiteY14" fmla="*/ 204349 h 981339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527868"/>
                  <a:gd name="connsiteY0" fmla="*/ 204349 h 975126"/>
                  <a:gd name="connsiteX1" fmla="*/ 196266 w 1527868"/>
                  <a:gd name="connsiteY1" fmla="*/ 12686 h 975126"/>
                  <a:gd name="connsiteX2" fmla="*/ 147370 w 1527868"/>
                  <a:gd name="connsiteY2" fmla="*/ 306113 h 975126"/>
                  <a:gd name="connsiteX3" fmla="*/ 12021 w 1527868"/>
                  <a:gd name="connsiteY3" fmla="*/ 518188 h 975126"/>
                  <a:gd name="connsiteX4" fmla="*/ 636377 w 1527868"/>
                  <a:gd name="connsiteY4" fmla="*/ 741181 h 975126"/>
                  <a:gd name="connsiteX5" fmla="*/ 705803 w 1527868"/>
                  <a:gd name="connsiteY5" fmla="*/ 624047 h 975126"/>
                  <a:gd name="connsiteX6" fmla="*/ 859369 w 1527868"/>
                  <a:gd name="connsiteY6" fmla="*/ 679765 h 975126"/>
                  <a:gd name="connsiteX7" fmla="*/ 1189170 w 1527868"/>
                  <a:gd name="connsiteY7" fmla="*/ 914032 h 975126"/>
                  <a:gd name="connsiteX8" fmla="*/ 1467881 w 1527868"/>
                  <a:gd name="connsiteY8" fmla="*/ 742961 h 975126"/>
                  <a:gd name="connsiteX9" fmla="*/ 1173267 w 1527868"/>
                  <a:gd name="connsiteY9" fmla="*/ 634312 h 975126"/>
                  <a:gd name="connsiteX10" fmla="*/ 1250585 w 1527868"/>
                  <a:gd name="connsiteY10" fmla="*/ 438081 h 975126"/>
                  <a:gd name="connsiteX11" fmla="*/ 964576 w 1527868"/>
                  <a:gd name="connsiteY11" fmla="*/ 344802 h 975126"/>
                  <a:gd name="connsiteX12" fmla="*/ 909391 w 1527868"/>
                  <a:gd name="connsiteY12" fmla="*/ 450008 h 975126"/>
                  <a:gd name="connsiteX13" fmla="*/ 766089 w 1527868"/>
                  <a:gd name="connsiteY13" fmla="*/ 388593 h 975126"/>
                  <a:gd name="connsiteX14" fmla="*/ 800209 w 1527868"/>
                  <a:gd name="connsiteY14" fmla="*/ 204349 h 975126"/>
                  <a:gd name="connsiteX0" fmla="*/ 800209 w 1499884"/>
                  <a:gd name="connsiteY0" fmla="*/ 204349 h 986483"/>
                  <a:gd name="connsiteX1" fmla="*/ 196266 w 1499884"/>
                  <a:gd name="connsiteY1" fmla="*/ 12686 h 986483"/>
                  <a:gd name="connsiteX2" fmla="*/ 147370 w 1499884"/>
                  <a:gd name="connsiteY2" fmla="*/ 306113 h 986483"/>
                  <a:gd name="connsiteX3" fmla="*/ 12021 w 1499884"/>
                  <a:gd name="connsiteY3" fmla="*/ 518188 h 986483"/>
                  <a:gd name="connsiteX4" fmla="*/ 636377 w 1499884"/>
                  <a:gd name="connsiteY4" fmla="*/ 741181 h 986483"/>
                  <a:gd name="connsiteX5" fmla="*/ 705803 w 1499884"/>
                  <a:gd name="connsiteY5" fmla="*/ 624047 h 986483"/>
                  <a:gd name="connsiteX6" fmla="*/ 859369 w 1499884"/>
                  <a:gd name="connsiteY6" fmla="*/ 679765 h 986483"/>
                  <a:gd name="connsiteX7" fmla="*/ 1189170 w 1499884"/>
                  <a:gd name="connsiteY7" fmla="*/ 914032 h 986483"/>
                  <a:gd name="connsiteX8" fmla="*/ 1467881 w 1499884"/>
                  <a:gd name="connsiteY8" fmla="*/ 742961 h 986483"/>
                  <a:gd name="connsiteX9" fmla="*/ 1173267 w 1499884"/>
                  <a:gd name="connsiteY9" fmla="*/ 634312 h 986483"/>
                  <a:gd name="connsiteX10" fmla="*/ 1250585 w 1499884"/>
                  <a:gd name="connsiteY10" fmla="*/ 438081 h 986483"/>
                  <a:gd name="connsiteX11" fmla="*/ 964576 w 1499884"/>
                  <a:gd name="connsiteY11" fmla="*/ 344802 h 986483"/>
                  <a:gd name="connsiteX12" fmla="*/ 909391 w 1499884"/>
                  <a:gd name="connsiteY12" fmla="*/ 450008 h 986483"/>
                  <a:gd name="connsiteX13" fmla="*/ 766089 w 1499884"/>
                  <a:gd name="connsiteY13" fmla="*/ 388593 h 986483"/>
                  <a:gd name="connsiteX14" fmla="*/ 800209 w 1499884"/>
                  <a:gd name="connsiteY14" fmla="*/ 204349 h 986483"/>
                  <a:gd name="connsiteX0" fmla="*/ 800209 w 1505435"/>
                  <a:gd name="connsiteY0" fmla="*/ 204349 h 1015754"/>
                  <a:gd name="connsiteX1" fmla="*/ 196266 w 1505435"/>
                  <a:gd name="connsiteY1" fmla="*/ 12686 h 1015754"/>
                  <a:gd name="connsiteX2" fmla="*/ 147370 w 1505435"/>
                  <a:gd name="connsiteY2" fmla="*/ 306113 h 1015754"/>
                  <a:gd name="connsiteX3" fmla="*/ 12021 w 1505435"/>
                  <a:gd name="connsiteY3" fmla="*/ 518188 h 1015754"/>
                  <a:gd name="connsiteX4" fmla="*/ 636377 w 1505435"/>
                  <a:gd name="connsiteY4" fmla="*/ 741181 h 1015754"/>
                  <a:gd name="connsiteX5" fmla="*/ 705803 w 1505435"/>
                  <a:gd name="connsiteY5" fmla="*/ 624047 h 1015754"/>
                  <a:gd name="connsiteX6" fmla="*/ 859369 w 1505435"/>
                  <a:gd name="connsiteY6" fmla="*/ 679765 h 1015754"/>
                  <a:gd name="connsiteX7" fmla="*/ 1189170 w 1505435"/>
                  <a:gd name="connsiteY7" fmla="*/ 914032 h 1015754"/>
                  <a:gd name="connsiteX8" fmla="*/ 1467881 w 1505435"/>
                  <a:gd name="connsiteY8" fmla="*/ 742961 h 1015754"/>
                  <a:gd name="connsiteX9" fmla="*/ 1173267 w 1505435"/>
                  <a:gd name="connsiteY9" fmla="*/ 634312 h 1015754"/>
                  <a:gd name="connsiteX10" fmla="*/ 1250585 w 1505435"/>
                  <a:gd name="connsiteY10" fmla="*/ 438081 h 1015754"/>
                  <a:gd name="connsiteX11" fmla="*/ 964576 w 1505435"/>
                  <a:gd name="connsiteY11" fmla="*/ 344802 h 1015754"/>
                  <a:gd name="connsiteX12" fmla="*/ 909391 w 1505435"/>
                  <a:gd name="connsiteY12" fmla="*/ 450008 h 1015754"/>
                  <a:gd name="connsiteX13" fmla="*/ 766089 w 1505435"/>
                  <a:gd name="connsiteY13" fmla="*/ 388593 h 1015754"/>
                  <a:gd name="connsiteX14" fmla="*/ 800209 w 1505435"/>
                  <a:gd name="connsiteY14" fmla="*/ 204349 h 101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05435" h="1015754">
                    <a:moveTo>
                      <a:pt x="800209" y="204349"/>
                    </a:moveTo>
                    <a:cubicBezTo>
                      <a:pt x="598895" y="140461"/>
                      <a:pt x="302164" y="-50647"/>
                      <a:pt x="196266" y="12686"/>
                    </a:cubicBezTo>
                    <a:cubicBezTo>
                      <a:pt x="103106" y="72064"/>
                      <a:pt x="168969" y="214930"/>
                      <a:pt x="147370" y="306113"/>
                    </a:cubicBezTo>
                    <a:cubicBezTo>
                      <a:pt x="102254" y="376805"/>
                      <a:pt x="-42253" y="455447"/>
                      <a:pt x="12021" y="518188"/>
                    </a:cubicBezTo>
                    <a:cubicBezTo>
                      <a:pt x="164480" y="669383"/>
                      <a:pt x="559454" y="713233"/>
                      <a:pt x="636377" y="741181"/>
                    </a:cubicBezTo>
                    <a:cubicBezTo>
                      <a:pt x="696624" y="733941"/>
                      <a:pt x="677361" y="671042"/>
                      <a:pt x="705803" y="624047"/>
                    </a:cubicBezTo>
                    <a:lnTo>
                      <a:pt x="859369" y="679765"/>
                    </a:lnTo>
                    <a:cubicBezTo>
                      <a:pt x="850034" y="889051"/>
                      <a:pt x="1063333" y="847870"/>
                      <a:pt x="1189170" y="914032"/>
                    </a:cubicBezTo>
                    <a:cubicBezTo>
                      <a:pt x="1618678" y="1176386"/>
                      <a:pt x="1495571" y="862271"/>
                      <a:pt x="1467881" y="742961"/>
                    </a:cubicBezTo>
                    <a:cubicBezTo>
                      <a:pt x="1356424" y="685542"/>
                      <a:pt x="1304603" y="671853"/>
                      <a:pt x="1173267" y="634312"/>
                    </a:cubicBezTo>
                    <a:cubicBezTo>
                      <a:pt x="1199040" y="568902"/>
                      <a:pt x="1292398" y="479637"/>
                      <a:pt x="1250585" y="438081"/>
                    </a:cubicBezTo>
                    <a:cubicBezTo>
                      <a:pt x="1165850" y="405662"/>
                      <a:pt x="1045335" y="381196"/>
                      <a:pt x="964576" y="344802"/>
                    </a:cubicBezTo>
                    <a:cubicBezTo>
                      <a:pt x="930279" y="379871"/>
                      <a:pt x="927786" y="414939"/>
                      <a:pt x="909391" y="450008"/>
                    </a:cubicBezTo>
                    <a:lnTo>
                      <a:pt x="766089" y="388593"/>
                    </a:lnTo>
                    <a:lnTo>
                      <a:pt x="800209" y="2043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9" name="Freeform 107">
              <a:extLst>
                <a:ext uri="{FF2B5EF4-FFF2-40B4-BE49-F238E27FC236}">
                  <a16:creationId xmlns:a16="http://schemas.microsoft.com/office/drawing/2014/main" id="{5F7DADB8-BA7C-4AE5-BF1E-BC82543D1E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2016" y="2045497"/>
              <a:ext cx="115441" cy="360000"/>
            </a:xfrm>
            <a:custGeom>
              <a:avLst/>
              <a:gdLst>
                <a:gd name="connsiteX0" fmla="*/ 430619 w 798902"/>
                <a:gd name="connsiteY0" fmla="*/ 1331843 h 2449001"/>
                <a:gd name="connsiteX1" fmla="*/ 541938 w 798902"/>
                <a:gd name="connsiteY1" fmla="*/ 1379551 h 2449001"/>
                <a:gd name="connsiteX2" fmla="*/ 780476 w 798902"/>
                <a:gd name="connsiteY2" fmla="*/ 1375575 h 2449001"/>
                <a:gd name="connsiteX3" fmla="*/ 625426 w 798902"/>
                <a:gd name="connsiteY3" fmla="*/ 1741335 h 2449001"/>
                <a:gd name="connsiteX4" fmla="*/ 609523 w 798902"/>
                <a:gd name="connsiteY4" fmla="*/ 2441050 h 2449001"/>
                <a:gd name="connsiteX5" fmla="*/ 319301 w 798902"/>
                <a:gd name="connsiteY5" fmla="*/ 2445025 h 2449001"/>
                <a:gd name="connsiteX6" fmla="*/ 211958 w 798902"/>
                <a:gd name="connsiteY6" fmla="*/ 1673750 h 2449001"/>
                <a:gd name="connsiteX7" fmla="*/ 207983 w 798902"/>
                <a:gd name="connsiteY7" fmla="*/ 2441050 h 2449001"/>
                <a:gd name="connsiteX8" fmla="*/ 136421 w 798902"/>
                <a:gd name="connsiteY8" fmla="*/ 2449001 h 2449001"/>
                <a:gd name="connsiteX9" fmla="*/ 5224 w 798902"/>
                <a:gd name="connsiteY9" fmla="*/ 1701579 h 2449001"/>
                <a:gd name="connsiteX10" fmla="*/ 37029 w 798902"/>
                <a:gd name="connsiteY10" fmla="*/ 1582309 h 2449001"/>
                <a:gd name="connsiteX11" fmla="*/ 76786 w 798902"/>
                <a:gd name="connsiteY11" fmla="*/ 1566407 h 2449001"/>
                <a:gd name="connsiteX12" fmla="*/ 89266 w 798902"/>
                <a:gd name="connsiteY12" fmla="*/ 1389262 h 2449001"/>
                <a:gd name="connsiteX13" fmla="*/ 339179 w 798902"/>
                <a:gd name="connsiteY13" fmla="*/ 1375575 h 2449001"/>
                <a:gd name="connsiteX14" fmla="*/ 430619 w 798902"/>
                <a:gd name="connsiteY14" fmla="*/ 1331843 h 2449001"/>
                <a:gd name="connsiteX15" fmla="*/ 243762 w 798902"/>
                <a:gd name="connsiteY15" fmla="*/ 0 h 2449001"/>
                <a:gd name="connsiteX16" fmla="*/ 557838 w 798902"/>
                <a:gd name="connsiteY16" fmla="*/ 0 h 2449001"/>
                <a:gd name="connsiteX17" fmla="*/ 689036 w 798902"/>
                <a:gd name="connsiteY17" fmla="*/ 962108 h 2449001"/>
                <a:gd name="connsiteX18" fmla="*/ 724816 w 798902"/>
                <a:gd name="connsiteY18" fmla="*/ 1307990 h 2449001"/>
                <a:gd name="connsiteX19" fmla="*/ 414715 w 798902"/>
                <a:gd name="connsiteY19" fmla="*/ 1268233 h 2449001"/>
                <a:gd name="connsiteX20" fmla="*/ 104615 w 798902"/>
                <a:gd name="connsiteY20" fmla="*/ 1288111 h 2449001"/>
                <a:gd name="connsiteX21" fmla="*/ 124493 w 798902"/>
                <a:gd name="connsiteY21" fmla="*/ 1017766 h 2449001"/>
                <a:gd name="connsiteX22" fmla="*/ 243762 w 798902"/>
                <a:gd name="connsiteY22" fmla="*/ 0 h 2449001"/>
                <a:gd name="connsiteX0" fmla="*/ 430619 w 798902"/>
                <a:gd name="connsiteY0" fmla="*/ 1331843 h 2449001"/>
                <a:gd name="connsiteX1" fmla="*/ 541938 w 798902"/>
                <a:gd name="connsiteY1" fmla="*/ 1379551 h 2449001"/>
                <a:gd name="connsiteX2" fmla="*/ 780476 w 798902"/>
                <a:gd name="connsiteY2" fmla="*/ 1375575 h 2449001"/>
                <a:gd name="connsiteX3" fmla="*/ 625426 w 798902"/>
                <a:gd name="connsiteY3" fmla="*/ 1741335 h 2449001"/>
                <a:gd name="connsiteX4" fmla="*/ 609523 w 798902"/>
                <a:gd name="connsiteY4" fmla="*/ 2441050 h 2449001"/>
                <a:gd name="connsiteX5" fmla="*/ 319301 w 798902"/>
                <a:gd name="connsiteY5" fmla="*/ 2445025 h 2449001"/>
                <a:gd name="connsiteX6" fmla="*/ 211958 w 798902"/>
                <a:gd name="connsiteY6" fmla="*/ 1673750 h 2449001"/>
                <a:gd name="connsiteX7" fmla="*/ 207983 w 798902"/>
                <a:gd name="connsiteY7" fmla="*/ 2441050 h 2449001"/>
                <a:gd name="connsiteX8" fmla="*/ 136421 w 798902"/>
                <a:gd name="connsiteY8" fmla="*/ 2449001 h 2449001"/>
                <a:gd name="connsiteX9" fmla="*/ 5224 w 798902"/>
                <a:gd name="connsiteY9" fmla="*/ 1701579 h 2449001"/>
                <a:gd name="connsiteX10" fmla="*/ 37029 w 798902"/>
                <a:gd name="connsiteY10" fmla="*/ 1582309 h 2449001"/>
                <a:gd name="connsiteX11" fmla="*/ 76786 w 798902"/>
                <a:gd name="connsiteY11" fmla="*/ 1566407 h 2449001"/>
                <a:gd name="connsiteX12" fmla="*/ 89266 w 798902"/>
                <a:gd name="connsiteY12" fmla="*/ 1389262 h 2449001"/>
                <a:gd name="connsiteX13" fmla="*/ 339179 w 798902"/>
                <a:gd name="connsiteY13" fmla="*/ 1375575 h 2449001"/>
                <a:gd name="connsiteX14" fmla="*/ 430619 w 798902"/>
                <a:gd name="connsiteY14" fmla="*/ 1331843 h 2449001"/>
                <a:gd name="connsiteX15" fmla="*/ 243762 w 798902"/>
                <a:gd name="connsiteY15" fmla="*/ 0 h 2449001"/>
                <a:gd name="connsiteX16" fmla="*/ 557838 w 798902"/>
                <a:gd name="connsiteY16" fmla="*/ 0 h 2449001"/>
                <a:gd name="connsiteX17" fmla="*/ 689036 w 798902"/>
                <a:gd name="connsiteY17" fmla="*/ 962108 h 2449001"/>
                <a:gd name="connsiteX18" fmla="*/ 724816 w 798902"/>
                <a:gd name="connsiteY18" fmla="*/ 1307990 h 2449001"/>
                <a:gd name="connsiteX19" fmla="*/ 414715 w 798902"/>
                <a:gd name="connsiteY19" fmla="*/ 1268233 h 2449001"/>
                <a:gd name="connsiteX20" fmla="*/ 104615 w 798902"/>
                <a:gd name="connsiteY20" fmla="*/ 1288111 h 2449001"/>
                <a:gd name="connsiteX21" fmla="*/ 124493 w 798902"/>
                <a:gd name="connsiteY21" fmla="*/ 1017766 h 2449001"/>
                <a:gd name="connsiteX22" fmla="*/ 243762 w 798902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619 w 784764"/>
                <a:gd name="connsiteY0" fmla="*/ 1331843 h 2449001"/>
                <a:gd name="connsiteX1" fmla="*/ 541938 w 784764"/>
                <a:gd name="connsiteY1" fmla="*/ 1379551 h 2449001"/>
                <a:gd name="connsiteX2" fmla="*/ 763368 w 784764"/>
                <a:gd name="connsiteY2" fmla="*/ 1406369 h 2449001"/>
                <a:gd name="connsiteX3" fmla="*/ 625426 w 784764"/>
                <a:gd name="connsiteY3" fmla="*/ 1741335 h 2449001"/>
                <a:gd name="connsiteX4" fmla="*/ 609523 w 784764"/>
                <a:gd name="connsiteY4" fmla="*/ 2441050 h 2449001"/>
                <a:gd name="connsiteX5" fmla="*/ 319301 w 784764"/>
                <a:gd name="connsiteY5" fmla="*/ 2445025 h 2449001"/>
                <a:gd name="connsiteX6" fmla="*/ 211958 w 784764"/>
                <a:gd name="connsiteY6" fmla="*/ 1673750 h 2449001"/>
                <a:gd name="connsiteX7" fmla="*/ 207983 w 784764"/>
                <a:gd name="connsiteY7" fmla="*/ 2441050 h 2449001"/>
                <a:gd name="connsiteX8" fmla="*/ 136421 w 784764"/>
                <a:gd name="connsiteY8" fmla="*/ 2449001 h 2449001"/>
                <a:gd name="connsiteX9" fmla="*/ 5224 w 784764"/>
                <a:gd name="connsiteY9" fmla="*/ 1701579 h 2449001"/>
                <a:gd name="connsiteX10" fmla="*/ 37029 w 784764"/>
                <a:gd name="connsiteY10" fmla="*/ 1582309 h 2449001"/>
                <a:gd name="connsiteX11" fmla="*/ 76786 w 784764"/>
                <a:gd name="connsiteY11" fmla="*/ 1566407 h 2449001"/>
                <a:gd name="connsiteX12" fmla="*/ 89266 w 784764"/>
                <a:gd name="connsiteY12" fmla="*/ 1389262 h 2449001"/>
                <a:gd name="connsiteX13" fmla="*/ 339179 w 784764"/>
                <a:gd name="connsiteY13" fmla="*/ 1375575 h 2449001"/>
                <a:gd name="connsiteX14" fmla="*/ 430619 w 784764"/>
                <a:gd name="connsiteY14" fmla="*/ 1331843 h 2449001"/>
                <a:gd name="connsiteX15" fmla="*/ 243762 w 784764"/>
                <a:gd name="connsiteY15" fmla="*/ 0 h 2449001"/>
                <a:gd name="connsiteX16" fmla="*/ 557838 w 784764"/>
                <a:gd name="connsiteY16" fmla="*/ 0 h 2449001"/>
                <a:gd name="connsiteX17" fmla="*/ 689036 w 784764"/>
                <a:gd name="connsiteY17" fmla="*/ 962108 h 2449001"/>
                <a:gd name="connsiteX18" fmla="*/ 724816 w 784764"/>
                <a:gd name="connsiteY18" fmla="*/ 1307990 h 2449001"/>
                <a:gd name="connsiteX19" fmla="*/ 414715 w 784764"/>
                <a:gd name="connsiteY19" fmla="*/ 1268233 h 2449001"/>
                <a:gd name="connsiteX20" fmla="*/ 104615 w 784764"/>
                <a:gd name="connsiteY20" fmla="*/ 1288111 h 2449001"/>
                <a:gd name="connsiteX21" fmla="*/ 124493 w 784764"/>
                <a:gd name="connsiteY21" fmla="*/ 1017766 h 2449001"/>
                <a:gd name="connsiteX22" fmla="*/ 243762 w 784764"/>
                <a:gd name="connsiteY22" fmla="*/ 0 h 2449001"/>
                <a:gd name="connsiteX0" fmla="*/ 430997 w 785142"/>
                <a:gd name="connsiteY0" fmla="*/ 1331843 h 2449001"/>
                <a:gd name="connsiteX1" fmla="*/ 542316 w 785142"/>
                <a:gd name="connsiteY1" fmla="*/ 1379551 h 2449001"/>
                <a:gd name="connsiteX2" fmla="*/ 763746 w 785142"/>
                <a:gd name="connsiteY2" fmla="*/ 1406369 h 2449001"/>
                <a:gd name="connsiteX3" fmla="*/ 625804 w 785142"/>
                <a:gd name="connsiteY3" fmla="*/ 1741335 h 2449001"/>
                <a:gd name="connsiteX4" fmla="*/ 609901 w 785142"/>
                <a:gd name="connsiteY4" fmla="*/ 2441050 h 2449001"/>
                <a:gd name="connsiteX5" fmla="*/ 319679 w 785142"/>
                <a:gd name="connsiteY5" fmla="*/ 2445025 h 2449001"/>
                <a:gd name="connsiteX6" fmla="*/ 212336 w 785142"/>
                <a:gd name="connsiteY6" fmla="*/ 1673750 h 2449001"/>
                <a:gd name="connsiteX7" fmla="*/ 208361 w 785142"/>
                <a:gd name="connsiteY7" fmla="*/ 2441050 h 2449001"/>
                <a:gd name="connsiteX8" fmla="*/ 136799 w 785142"/>
                <a:gd name="connsiteY8" fmla="*/ 2449001 h 2449001"/>
                <a:gd name="connsiteX9" fmla="*/ 5602 w 785142"/>
                <a:gd name="connsiteY9" fmla="*/ 1701579 h 2449001"/>
                <a:gd name="connsiteX10" fmla="*/ 37407 w 785142"/>
                <a:gd name="connsiteY10" fmla="*/ 1582309 h 2449001"/>
                <a:gd name="connsiteX11" fmla="*/ 101115 w 785142"/>
                <a:gd name="connsiteY11" fmla="*/ 1597201 h 2449001"/>
                <a:gd name="connsiteX12" fmla="*/ 89644 w 785142"/>
                <a:gd name="connsiteY12" fmla="*/ 1389262 h 2449001"/>
                <a:gd name="connsiteX13" fmla="*/ 339557 w 785142"/>
                <a:gd name="connsiteY13" fmla="*/ 1375575 h 2449001"/>
                <a:gd name="connsiteX14" fmla="*/ 430997 w 785142"/>
                <a:gd name="connsiteY14" fmla="*/ 1331843 h 2449001"/>
                <a:gd name="connsiteX15" fmla="*/ 244140 w 785142"/>
                <a:gd name="connsiteY15" fmla="*/ 0 h 2449001"/>
                <a:gd name="connsiteX16" fmla="*/ 558216 w 785142"/>
                <a:gd name="connsiteY16" fmla="*/ 0 h 2449001"/>
                <a:gd name="connsiteX17" fmla="*/ 689414 w 785142"/>
                <a:gd name="connsiteY17" fmla="*/ 962108 h 2449001"/>
                <a:gd name="connsiteX18" fmla="*/ 725194 w 785142"/>
                <a:gd name="connsiteY18" fmla="*/ 1307990 h 2449001"/>
                <a:gd name="connsiteX19" fmla="*/ 415093 w 785142"/>
                <a:gd name="connsiteY19" fmla="*/ 1268233 h 2449001"/>
                <a:gd name="connsiteX20" fmla="*/ 104993 w 785142"/>
                <a:gd name="connsiteY20" fmla="*/ 1288111 h 2449001"/>
                <a:gd name="connsiteX21" fmla="*/ 124871 w 785142"/>
                <a:gd name="connsiteY21" fmla="*/ 1017766 h 2449001"/>
                <a:gd name="connsiteX22" fmla="*/ 244140 w 785142"/>
                <a:gd name="connsiteY22" fmla="*/ 0 h 2449001"/>
                <a:gd name="connsiteX0" fmla="*/ 430997 w 785142"/>
                <a:gd name="connsiteY0" fmla="*/ 1331843 h 2449001"/>
                <a:gd name="connsiteX1" fmla="*/ 542316 w 785142"/>
                <a:gd name="connsiteY1" fmla="*/ 1379551 h 2449001"/>
                <a:gd name="connsiteX2" fmla="*/ 763746 w 785142"/>
                <a:gd name="connsiteY2" fmla="*/ 1406369 h 2449001"/>
                <a:gd name="connsiteX3" fmla="*/ 625804 w 785142"/>
                <a:gd name="connsiteY3" fmla="*/ 1741335 h 2449001"/>
                <a:gd name="connsiteX4" fmla="*/ 609901 w 785142"/>
                <a:gd name="connsiteY4" fmla="*/ 2441050 h 2449001"/>
                <a:gd name="connsiteX5" fmla="*/ 319679 w 785142"/>
                <a:gd name="connsiteY5" fmla="*/ 2445025 h 2449001"/>
                <a:gd name="connsiteX6" fmla="*/ 212336 w 785142"/>
                <a:gd name="connsiteY6" fmla="*/ 1673750 h 2449001"/>
                <a:gd name="connsiteX7" fmla="*/ 208361 w 785142"/>
                <a:gd name="connsiteY7" fmla="*/ 2441050 h 2449001"/>
                <a:gd name="connsiteX8" fmla="*/ 136799 w 785142"/>
                <a:gd name="connsiteY8" fmla="*/ 2449001 h 2449001"/>
                <a:gd name="connsiteX9" fmla="*/ 5602 w 785142"/>
                <a:gd name="connsiteY9" fmla="*/ 1701579 h 2449001"/>
                <a:gd name="connsiteX10" fmla="*/ 37407 w 785142"/>
                <a:gd name="connsiteY10" fmla="*/ 1582309 h 2449001"/>
                <a:gd name="connsiteX11" fmla="*/ 101115 w 785142"/>
                <a:gd name="connsiteY11" fmla="*/ 1597201 h 2449001"/>
                <a:gd name="connsiteX12" fmla="*/ 89644 w 785142"/>
                <a:gd name="connsiteY12" fmla="*/ 1389262 h 2449001"/>
                <a:gd name="connsiteX13" fmla="*/ 339557 w 785142"/>
                <a:gd name="connsiteY13" fmla="*/ 1375575 h 2449001"/>
                <a:gd name="connsiteX14" fmla="*/ 430997 w 785142"/>
                <a:gd name="connsiteY14" fmla="*/ 1331843 h 2449001"/>
                <a:gd name="connsiteX15" fmla="*/ 244140 w 785142"/>
                <a:gd name="connsiteY15" fmla="*/ 0 h 2449001"/>
                <a:gd name="connsiteX16" fmla="*/ 558216 w 785142"/>
                <a:gd name="connsiteY16" fmla="*/ 0 h 2449001"/>
                <a:gd name="connsiteX17" fmla="*/ 689414 w 785142"/>
                <a:gd name="connsiteY17" fmla="*/ 962108 h 2449001"/>
                <a:gd name="connsiteX18" fmla="*/ 725194 w 785142"/>
                <a:gd name="connsiteY18" fmla="*/ 1307990 h 2449001"/>
                <a:gd name="connsiteX19" fmla="*/ 415093 w 785142"/>
                <a:gd name="connsiteY19" fmla="*/ 1268233 h 2449001"/>
                <a:gd name="connsiteX20" fmla="*/ 104993 w 785142"/>
                <a:gd name="connsiteY20" fmla="*/ 1288111 h 2449001"/>
                <a:gd name="connsiteX21" fmla="*/ 124871 w 785142"/>
                <a:gd name="connsiteY21" fmla="*/ 1017766 h 2449001"/>
                <a:gd name="connsiteX22" fmla="*/ 244140 w 785142"/>
                <a:gd name="connsiteY22" fmla="*/ 0 h 2449001"/>
                <a:gd name="connsiteX0" fmla="*/ 425685 w 779830"/>
                <a:gd name="connsiteY0" fmla="*/ 1331843 h 2449001"/>
                <a:gd name="connsiteX1" fmla="*/ 537004 w 779830"/>
                <a:gd name="connsiteY1" fmla="*/ 1379551 h 2449001"/>
                <a:gd name="connsiteX2" fmla="*/ 758434 w 779830"/>
                <a:gd name="connsiteY2" fmla="*/ 1406369 h 2449001"/>
                <a:gd name="connsiteX3" fmla="*/ 620492 w 779830"/>
                <a:gd name="connsiteY3" fmla="*/ 1741335 h 2449001"/>
                <a:gd name="connsiteX4" fmla="*/ 604589 w 779830"/>
                <a:gd name="connsiteY4" fmla="*/ 2441050 h 2449001"/>
                <a:gd name="connsiteX5" fmla="*/ 314367 w 779830"/>
                <a:gd name="connsiteY5" fmla="*/ 2445025 h 2449001"/>
                <a:gd name="connsiteX6" fmla="*/ 207024 w 779830"/>
                <a:gd name="connsiteY6" fmla="*/ 1673750 h 2449001"/>
                <a:gd name="connsiteX7" fmla="*/ 203049 w 779830"/>
                <a:gd name="connsiteY7" fmla="*/ 2441050 h 2449001"/>
                <a:gd name="connsiteX8" fmla="*/ 131487 w 779830"/>
                <a:gd name="connsiteY8" fmla="*/ 2449001 h 2449001"/>
                <a:gd name="connsiteX9" fmla="*/ 290 w 779830"/>
                <a:gd name="connsiteY9" fmla="*/ 1701579 h 2449001"/>
                <a:gd name="connsiteX10" fmla="*/ 95803 w 779830"/>
                <a:gd name="connsiteY10" fmla="*/ 1597201 h 2449001"/>
                <a:gd name="connsiteX11" fmla="*/ 84332 w 779830"/>
                <a:gd name="connsiteY11" fmla="*/ 1389262 h 2449001"/>
                <a:gd name="connsiteX12" fmla="*/ 334245 w 779830"/>
                <a:gd name="connsiteY12" fmla="*/ 1375575 h 2449001"/>
                <a:gd name="connsiteX13" fmla="*/ 425685 w 779830"/>
                <a:gd name="connsiteY13" fmla="*/ 1331843 h 2449001"/>
                <a:gd name="connsiteX14" fmla="*/ 238828 w 779830"/>
                <a:gd name="connsiteY14" fmla="*/ 0 h 2449001"/>
                <a:gd name="connsiteX15" fmla="*/ 552904 w 779830"/>
                <a:gd name="connsiteY15" fmla="*/ 0 h 2449001"/>
                <a:gd name="connsiteX16" fmla="*/ 684102 w 779830"/>
                <a:gd name="connsiteY16" fmla="*/ 962108 h 2449001"/>
                <a:gd name="connsiteX17" fmla="*/ 719882 w 779830"/>
                <a:gd name="connsiteY17" fmla="*/ 1307990 h 2449001"/>
                <a:gd name="connsiteX18" fmla="*/ 409781 w 779830"/>
                <a:gd name="connsiteY18" fmla="*/ 1268233 h 2449001"/>
                <a:gd name="connsiteX19" fmla="*/ 99681 w 779830"/>
                <a:gd name="connsiteY19" fmla="*/ 1288111 h 2449001"/>
                <a:gd name="connsiteX20" fmla="*/ 119559 w 779830"/>
                <a:gd name="connsiteY20" fmla="*/ 1017766 h 2449001"/>
                <a:gd name="connsiteX21" fmla="*/ 238828 w 779830"/>
                <a:gd name="connsiteY21" fmla="*/ 0 h 2449001"/>
                <a:gd name="connsiteX0" fmla="*/ 425766 w 779911"/>
                <a:gd name="connsiteY0" fmla="*/ 1331843 h 2449001"/>
                <a:gd name="connsiteX1" fmla="*/ 537085 w 779911"/>
                <a:gd name="connsiteY1" fmla="*/ 1379551 h 2449001"/>
                <a:gd name="connsiteX2" fmla="*/ 758515 w 779911"/>
                <a:gd name="connsiteY2" fmla="*/ 1406369 h 2449001"/>
                <a:gd name="connsiteX3" fmla="*/ 620573 w 779911"/>
                <a:gd name="connsiteY3" fmla="*/ 1741335 h 2449001"/>
                <a:gd name="connsiteX4" fmla="*/ 604670 w 779911"/>
                <a:gd name="connsiteY4" fmla="*/ 2441050 h 2449001"/>
                <a:gd name="connsiteX5" fmla="*/ 314448 w 779911"/>
                <a:gd name="connsiteY5" fmla="*/ 2445025 h 2449001"/>
                <a:gd name="connsiteX6" fmla="*/ 207105 w 779911"/>
                <a:gd name="connsiteY6" fmla="*/ 1673750 h 2449001"/>
                <a:gd name="connsiteX7" fmla="*/ 203130 w 779911"/>
                <a:gd name="connsiteY7" fmla="*/ 2441050 h 2449001"/>
                <a:gd name="connsiteX8" fmla="*/ 131568 w 779911"/>
                <a:gd name="connsiteY8" fmla="*/ 2449001 h 2449001"/>
                <a:gd name="connsiteX9" fmla="*/ 371 w 779911"/>
                <a:gd name="connsiteY9" fmla="*/ 1701579 h 2449001"/>
                <a:gd name="connsiteX10" fmla="*/ 95884 w 779911"/>
                <a:gd name="connsiteY10" fmla="*/ 1597201 h 2449001"/>
                <a:gd name="connsiteX11" fmla="*/ 84413 w 779911"/>
                <a:gd name="connsiteY11" fmla="*/ 1389262 h 2449001"/>
                <a:gd name="connsiteX12" fmla="*/ 334326 w 779911"/>
                <a:gd name="connsiteY12" fmla="*/ 1375575 h 2449001"/>
                <a:gd name="connsiteX13" fmla="*/ 425766 w 779911"/>
                <a:gd name="connsiteY13" fmla="*/ 1331843 h 2449001"/>
                <a:gd name="connsiteX14" fmla="*/ 238909 w 779911"/>
                <a:gd name="connsiteY14" fmla="*/ 0 h 2449001"/>
                <a:gd name="connsiteX15" fmla="*/ 552985 w 779911"/>
                <a:gd name="connsiteY15" fmla="*/ 0 h 2449001"/>
                <a:gd name="connsiteX16" fmla="*/ 684183 w 779911"/>
                <a:gd name="connsiteY16" fmla="*/ 962108 h 2449001"/>
                <a:gd name="connsiteX17" fmla="*/ 719963 w 779911"/>
                <a:gd name="connsiteY17" fmla="*/ 1307990 h 2449001"/>
                <a:gd name="connsiteX18" fmla="*/ 409862 w 779911"/>
                <a:gd name="connsiteY18" fmla="*/ 1268233 h 2449001"/>
                <a:gd name="connsiteX19" fmla="*/ 99762 w 779911"/>
                <a:gd name="connsiteY19" fmla="*/ 1288111 h 2449001"/>
                <a:gd name="connsiteX20" fmla="*/ 119640 w 779911"/>
                <a:gd name="connsiteY20" fmla="*/ 1017766 h 2449001"/>
                <a:gd name="connsiteX21" fmla="*/ 238909 w 779911"/>
                <a:gd name="connsiteY21" fmla="*/ 0 h 2449001"/>
                <a:gd name="connsiteX0" fmla="*/ 425696 w 779841"/>
                <a:gd name="connsiteY0" fmla="*/ 1331843 h 2449001"/>
                <a:gd name="connsiteX1" fmla="*/ 537015 w 779841"/>
                <a:gd name="connsiteY1" fmla="*/ 1379551 h 2449001"/>
                <a:gd name="connsiteX2" fmla="*/ 758445 w 779841"/>
                <a:gd name="connsiteY2" fmla="*/ 1406369 h 2449001"/>
                <a:gd name="connsiteX3" fmla="*/ 620503 w 779841"/>
                <a:gd name="connsiteY3" fmla="*/ 1741335 h 2449001"/>
                <a:gd name="connsiteX4" fmla="*/ 604600 w 779841"/>
                <a:gd name="connsiteY4" fmla="*/ 2441050 h 2449001"/>
                <a:gd name="connsiteX5" fmla="*/ 314378 w 779841"/>
                <a:gd name="connsiteY5" fmla="*/ 2445025 h 2449001"/>
                <a:gd name="connsiteX6" fmla="*/ 207035 w 779841"/>
                <a:gd name="connsiteY6" fmla="*/ 1673750 h 2449001"/>
                <a:gd name="connsiteX7" fmla="*/ 203060 w 779841"/>
                <a:gd name="connsiteY7" fmla="*/ 2441050 h 2449001"/>
                <a:gd name="connsiteX8" fmla="*/ 131498 w 779841"/>
                <a:gd name="connsiteY8" fmla="*/ 2449001 h 2449001"/>
                <a:gd name="connsiteX9" fmla="*/ 301 w 779841"/>
                <a:gd name="connsiteY9" fmla="*/ 1701579 h 2449001"/>
                <a:gd name="connsiteX10" fmla="*/ 95814 w 779841"/>
                <a:gd name="connsiteY10" fmla="*/ 1597201 h 2449001"/>
                <a:gd name="connsiteX11" fmla="*/ 84343 w 779841"/>
                <a:gd name="connsiteY11" fmla="*/ 1389262 h 2449001"/>
                <a:gd name="connsiteX12" fmla="*/ 334256 w 779841"/>
                <a:gd name="connsiteY12" fmla="*/ 1375575 h 2449001"/>
                <a:gd name="connsiteX13" fmla="*/ 425696 w 779841"/>
                <a:gd name="connsiteY13" fmla="*/ 1331843 h 2449001"/>
                <a:gd name="connsiteX14" fmla="*/ 238839 w 779841"/>
                <a:gd name="connsiteY14" fmla="*/ 0 h 2449001"/>
                <a:gd name="connsiteX15" fmla="*/ 552915 w 779841"/>
                <a:gd name="connsiteY15" fmla="*/ 0 h 2449001"/>
                <a:gd name="connsiteX16" fmla="*/ 684113 w 779841"/>
                <a:gd name="connsiteY16" fmla="*/ 962108 h 2449001"/>
                <a:gd name="connsiteX17" fmla="*/ 719893 w 779841"/>
                <a:gd name="connsiteY17" fmla="*/ 1307990 h 2449001"/>
                <a:gd name="connsiteX18" fmla="*/ 409792 w 779841"/>
                <a:gd name="connsiteY18" fmla="*/ 1268233 h 2449001"/>
                <a:gd name="connsiteX19" fmla="*/ 99692 w 779841"/>
                <a:gd name="connsiteY19" fmla="*/ 1288111 h 2449001"/>
                <a:gd name="connsiteX20" fmla="*/ 119570 w 779841"/>
                <a:gd name="connsiteY20" fmla="*/ 1017766 h 2449001"/>
                <a:gd name="connsiteX21" fmla="*/ 238839 w 779841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19570 w 794874"/>
                <a:gd name="connsiteY20" fmla="*/ 1017766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38839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38839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52915 w 794874"/>
                <a:gd name="connsiteY15" fmla="*/ 0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4874"/>
                <a:gd name="connsiteY0" fmla="*/ 1331843 h 2449001"/>
                <a:gd name="connsiteX1" fmla="*/ 537015 w 794874"/>
                <a:gd name="connsiteY1" fmla="*/ 1379551 h 2449001"/>
                <a:gd name="connsiteX2" fmla="*/ 758445 w 794874"/>
                <a:gd name="connsiteY2" fmla="*/ 1406369 h 2449001"/>
                <a:gd name="connsiteX3" fmla="*/ 620503 w 794874"/>
                <a:gd name="connsiteY3" fmla="*/ 1741335 h 2449001"/>
                <a:gd name="connsiteX4" fmla="*/ 604600 w 794874"/>
                <a:gd name="connsiteY4" fmla="*/ 2441050 h 2449001"/>
                <a:gd name="connsiteX5" fmla="*/ 314378 w 794874"/>
                <a:gd name="connsiteY5" fmla="*/ 2445025 h 2449001"/>
                <a:gd name="connsiteX6" fmla="*/ 207035 w 794874"/>
                <a:gd name="connsiteY6" fmla="*/ 1673750 h 2449001"/>
                <a:gd name="connsiteX7" fmla="*/ 203060 w 794874"/>
                <a:gd name="connsiteY7" fmla="*/ 2441050 h 2449001"/>
                <a:gd name="connsiteX8" fmla="*/ 131498 w 794874"/>
                <a:gd name="connsiteY8" fmla="*/ 2449001 h 2449001"/>
                <a:gd name="connsiteX9" fmla="*/ 301 w 794874"/>
                <a:gd name="connsiteY9" fmla="*/ 1701579 h 2449001"/>
                <a:gd name="connsiteX10" fmla="*/ 95814 w 794874"/>
                <a:gd name="connsiteY10" fmla="*/ 1597201 h 2449001"/>
                <a:gd name="connsiteX11" fmla="*/ 84343 w 794874"/>
                <a:gd name="connsiteY11" fmla="*/ 1389262 h 2449001"/>
                <a:gd name="connsiteX12" fmla="*/ 334256 w 794874"/>
                <a:gd name="connsiteY12" fmla="*/ 1375575 h 2449001"/>
                <a:gd name="connsiteX13" fmla="*/ 425696 w 794874"/>
                <a:gd name="connsiteY13" fmla="*/ 1331843 h 2449001"/>
                <a:gd name="connsiteX14" fmla="*/ 218310 w 794874"/>
                <a:gd name="connsiteY14" fmla="*/ 0 h 2449001"/>
                <a:gd name="connsiteX15" fmla="*/ 570023 w 794874"/>
                <a:gd name="connsiteY15" fmla="*/ 3422 h 2449001"/>
                <a:gd name="connsiteX16" fmla="*/ 684113 w 794874"/>
                <a:gd name="connsiteY16" fmla="*/ 962108 h 2449001"/>
                <a:gd name="connsiteX17" fmla="*/ 719893 w 794874"/>
                <a:gd name="connsiteY17" fmla="*/ 1307990 h 2449001"/>
                <a:gd name="connsiteX18" fmla="*/ 409792 w 794874"/>
                <a:gd name="connsiteY18" fmla="*/ 1268233 h 2449001"/>
                <a:gd name="connsiteX19" fmla="*/ 99692 w 794874"/>
                <a:gd name="connsiteY19" fmla="*/ 1288111 h 2449001"/>
                <a:gd name="connsiteX20" fmla="*/ 133257 w 794874"/>
                <a:gd name="connsiteY20" fmla="*/ 945913 h 2449001"/>
                <a:gd name="connsiteX21" fmla="*/ 218310 w 794874"/>
                <a:gd name="connsiteY21" fmla="*/ 0 h 2449001"/>
                <a:gd name="connsiteX0" fmla="*/ 425696 w 791314"/>
                <a:gd name="connsiteY0" fmla="*/ 1331843 h 2449001"/>
                <a:gd name="connsiteX1" fmla="*/ 537015 w 791314"/>
                <a:gd name="connsiteY1" fmla="*/ 1379551 h 2449001"/>
                <a:gd name="connsiteX2" fmla="*/ 758445 w 791314"/>
                <a:gd name="connsiteY2" fmla="*/ 1406369 h 2449001"/>
                <a:gd name="connsiteX3" fmla="*/ 620503 w 791314"/>
                <a:gd name="connsiteY3" fmla="*/ 1741335 h 2449001"/>
                <a:gd name="connsiteX4" fmla="*/ 604600 w 791314"/>
                <a:gd name="connsiteY4" fmla="*/ 2441050 h 2449001"/>
                <a:gd name="connsiteX5" fmla="*/ 314378 w 791314"/>
                <a:gd name="connsiteY5" fmla="*/ 2445025 h 2449001"/>
                <a:gd name="connsiteX6" fmla="*/ 207035 w 791314"/>
                <a:gd name="connsiteY6" fmla="*/ 1673750 h 2449001"/>
                <a:gd name="connsiteX7" fmla="*/ 203060 w 791314"/>
                <a:gd name="connsiteY7" fmla="*/ 2441050 h 2449001"/>
                <a:gd name="connsiteX8" fmla="*/ 131498 w 791314"/>
                <a:gd name="connsiteY8" fmla="*/ 2449001 h 2449001"/>
                <a:gd name="connsiteX9" fmla="*/ 301 w 791314"/>
                <a:gd name="connsiteY9" fmla="*/ 1701579 h 2449001"/>
                <a:gd name="connsiteX10" fmla="*/ 95814 w 791314"/>
                <a:gd name="connsiteY10" fmla="*/ 1597201 h 2449001"/>
                <a:gd name="connsiteX11" fmla="*/ 84343 w 791314"/>
                <a:gd name="connsiteY11" fmla="*/ 1389262 h 2449001"/>
                <a:gd name="connsiteX12" fmla="*/ 334256 w 791314"/>
                <a:gd name="connsiteY12" fmla="*/ 1375575 h 2449001"/>
                <a:gd name="connsiteX13" fmla="*/ 425696 w 791314"/>
                <a:gd name="connsiteY13" fmla="*/ 1331843 h 2449001"/>
                <a:gd name="connsiteX14" fmla="*/ 218310 w 791314"/>
                <a:gd name="connsiteY14" fmla="*/ 0 h 2449001"/>
                <a:gd name="connsiteX15" fmla="*/ 570023 w 791314"/>
                <a:gd name="connsiteY15" fmla="*/ 3422 h 2449001"/>
                <a:gd name="connsiteX16" fmla="*/ 677271 w 791314"/>
                <a:gd name="connsiteY16" fmla="*/ 938156 h 2449001"/>
                <a:gd name="connsiteX17" fmla="*/ 719893 w 791314"/>
                <a:gd name="connsiteY17" fmla="*/ 1307990 h 2449001"/>
                <a:gd name="connsiteX18" fmla="*/ 409792 w 791314"/>
                <a:gd name="connsiteY18" fmla="*/ 1268233 h 2449001"/>
                <a:gd name="connsiteX19" fmla="*/ 99692 w 791314"/>
                <a:gd name="connsiteY19" fmla="*/ 1288111 h 2449001"/>
                <a:gd name="connsiteX20" fmla="*/ 133257 w 791314"/>
                <a:gd name="connsiteY20" fmla="*/ 945913 h 2449001"/>
                <a:gd name="connsiteX21" fmla="*/ 218310 w 791314"/>
                <a:gd name="connsiteY21" fmla="*/ 0 h 2449001"/>
                <a:gd name="connsiteX0" fmla="*/ 425696 w 791740"/>
                <a:gd name="connsiteY0" fmla="*/ 1331843 h 2449001"/>
                <a:gd name="connsiteX1" fmla="*/ 537015 w 791740"/>
                <a:gd name="connsiteY1" fmla="*/ 1379551 h 2449001"/>
                <a:gd name="connsiteX2" fmla="*/ 775553 w 791740"/>
                <a:gd name="connsiteY2" fmla="*/ 1406369 h 2449001"/>
                <a:gd name="connsiteX3" fmla="*/ 620503 w 791740"/>
                <a:gd name="connsiteY3" fmla="*/ 1741335 h 2449001"/>
                <a:gd name="connsiteX4" fmla="*/ 604600 w 791740"/>
                <a:gd name="connsiteY4" fmla="*/ 2441050 h 2449001"/>
                <a:gd name="connsiteX5" fmla="*/ 314378 w 791740"/>
                <a:gd name="connsiteY5" fmla="*/ 2445025 h 2449001"/>
                <a:gd name="connsiteX6" fmla="*/ 207035 w 791740"/>
                <a:gd name="connsiteY6" fmla="*/ 1673750 h 2449001"/>
                <a:gd name="connsiteX7" fmla="*/ 203060 w 791740"/>
                <a:gd name="connsiteY7" fmla="*/ 2441050 h 2449001"/>
                <a:gd name="connsiteX8" fmla="*/ 131498 w 791740"/>
                <a:gd name="connsiteY8" fmla="*/ 2449001 h 2449001"/>
                <a:gd name="connsiteX9" fmla="*/ 301 w 791740"/>
                <a:gd name="connsiteY9" fmla="*/ 1701579 h 2449001"/>
                <a:gd name="connsiteX10" fmla="*/ 95814 w 791740"/>
                <a:gd name="connsiteY10" fmla="*/ 1597201 h 2449001"/>
                <a:gd name="connsiteX11" fmla="*/ 84343 w 791740"/>
                <a:gd name="connsiteY11" fmla="*/ 1389262 h 2449001"/>
                <a:gd name="connsiteX12" fmla="*/ 334256 w 791740"/>
                <a:gd name="connsiteY12" fmla="*/ 1375575 h 2449001"/>
                <a:gd name="connsiteX13" fmla="*/ 425696 w 791740"/>
                <a:gd name="connsiteY13" fmla="*/ 1331843 h 2449001"/>
                <a:gd name="connsiteX14" fmla="*/ 218310 w 791740"/>
                <a:gd name="connsiteY14" fmla="*/ 0 h 2449001"/>
                <a:gd name="connsiteX15" fmla="*/ 570023 w 791740"/>
                <a:gd name="connsiteY15" fmla="*/ 3422 h 2449001"/>
                <a:gd name="connsiteX16" fmla="*/ 677271 w 791740"/>
                <a:gd name="connsiteY16" fmla="*/ 938156 h 2449001"/>
                <a:gd name="connsiteX17" fmla="*/ 719893 w 791740"/>
                <a:gd name="connsiteY17" fmla="*/ 1307990 h 2449001"/>
                <a:gd name="connsiteX18" fmla="*/ 409792 w 791740"/>
                <a:gd name="connsiteY18" fmla="*/ 1268233 h 2449001"/>
                <a:gd name="connsiteX19" fmla="*/ 99692 w 791740"/>
                <a:gd name="connsiteY19" fmla="*/ 1288111 h 2449001"/>
                <a:gd name="connsiteX20" fmla="*/ 133257 w 791740"/>
                <a:gd name="connsiteY20" fmla="*/ 945913 h 2449001"/>
                <a:gd name="connsiteX21" fmla="*/ 218310 w 791740"/>
                <a:gd name="connsiteY21" fmla="*/ 0 h 2449001"/>
                <a:gd name="connsiteX0" fmla="*/ 425696 w 798638"/>
                <a:gd name="connsiteY0" fmla="*/ 1331843 h 2449001"/>
                <a:gd name="connsiteX1" fmla="*/ 537015 w 798638"/>
                <a:gd name="connsiteY1" fmla="*/ 1379551 h 2449001"/>
                <a:gd name="connsiteX2" fmla="*/ 775553 w 798638"/>
                <a:gd name="connsiteY2" fmla="*/ 1406369 h 2449001"/>
                <a:gd name="connsiteX3" fmla="*/ 620503 w 798638"/>
                <a:gd name="connsiteY3" fmla="*/ 1741335 h 2449001"/>
                <a:gd name="connsiteX4" fmla="*/ 604600 w 798638"/>
                <a:gd name="connsiteY4" fmla="*/ 2441050 h 2449001"/>
                <a:gd name="connsiteX5" fmla="*/ 314378 w 798638"/>
                <a:gd name="connsiteY5" fmla="*/ 2445025 h 2449001"/>
                <a:gd name="connsiteX6" fmla="*/ 207035 w 798638"/>
                <a:gd name="connsiteY6" fmla="*/ 1673750 h 2449001"/>
                <a:gd name="connsiteX7" fmla="*/ 203060 w 798638"/>
                <a:gd name="connsiteY7" fmla="*/ 2441050 h 2449001"/>
                <a:gd name="connsiteX8" fmla="*/ 131498 w 798638"/>
                <a:gd name="connsiteY8" fmla="*/ 2449001 h 2449001"/>
                <a:gd name="connsiteX9" fmla="*/ 301 w 798638"/>
                <a:gd name="connsiteY9" fmla="*/ 1701579 h 2449001"/>
                <a:gd name="connsiteX10" fmla="*/ 95814 w 798638"/>
                <a:gd name="connsiteY10" fmla="*/ 1597201 h 2449001"/>
                <a:gd name="connsiteX11" fmla="*/ 84343 w 798638"/>
                <a:gd name="connsiteY11" fmla="*/ 1389262 h 2449001"/>
                <a:gd name="connsiteX12" fmla="*/ 334256 w 798638"/>
                <a:gd name="connsiteY12" fmla="*/ 1375575 h 2449001"/>
                <a:gd name="connsiteX13" fmla="*/ 425696 w 798638"/>
                <a:gd name="connsiteY13" fmla="*/ 1331843 h 2449001"/>
                <a:gd name="connsiteX14" fmla="*/ 218310 w 798638"/>
                <a:gd name="connsiteY14" fmla="*/ 0 h 2449001"/>
                <a:gd name="connsiteX15" fmla="*/ 570023 w 798638"/>
                <a:gd name="connsiteY15" fmla="*/ 3422 h 2449001"/>
                <a:gd name="connsiteX16" fmla="*/ 677271 w 798638"/>
                <a:gd name="connsiteY16" fmla="*/ 938156 h 2449001"/>
                <a:gd name="connsiteX17" fmla="*/ 719893 w 798638"/>
                <a:gd name="connsiteY17" fmla="*/ 1307990 h 2449001"/>
                <a:gd name="connsiteX18" fmla="*/ 409792 w 798638"/>
                <a:gd name="connsiteY18" fmla="*/ 1268233 h 2449001"/>
                <a:gd name="connsiteX19" fmla="*/ 99692 w 798638"/>
                <a:gd name="connsiteY19" fmla="*/ 1288111 h 2449001"/>
                <a:gd name="connsiteX20" fmla="*/ 133257 w 798638"/>
                <a:gd name="connsiteY20" fmla="*/ 945913 h 2449001"/>
                <a:gd name="connsiteX21" fmla="*/ 218310 w 798638"/>
                <a:gd name="connsiteY21" fmla="*/ 0 h 2449001"/>
                <a:gd name="connsiteX0" fmla="*/ 425696 w 798137"/>
                <a:gd name="connsiteY0" fmla="*/ 1331843 h 2449001"/>
                <a:gd name="connsiteX1" fmla="*/ 537015 w 798137"/>
                <a:gd name="connsiteY1" fmla="*/ 1379551 h 2449001"/>
                <a:gd name="connsiteX2" fmla="*/ 775553 w 798137"/>
                <a:gd name="connsiteY2" fmla="*/ 1406369 h 2449001"/>
                <a:gd name="connsiteX3" fmla="*/ 613659 w 798137"/>
                <a:gd name="connsiteY3" fmla="*/ 1785816 h 2449001"/>
                <a:gd name="connsiteX4" fmla="*/ 604600 w 798137"/>
                <a:gd name="connsiteY4" fmla="*/ 2441050 h 2449001"/>
                <a:gd name="connsiteX5" fmla="*/ 314378 w 798137"/>
                <a:gd name="connsiteY5" fmla="*/ 2445025 h 2449001"/>
                <a:gd name="connsiteX6" fmla="*/ 207035 w 798137"/>
                <a:gd name="connsiteY6" fmla="*/ 1673750 h 2449001"/>
                <a:gd name="connsiteX7" fmla="*/ 203060 w 798137"/>
                <a:gd name="connsiteY7" fmla="*/ 2441050 h 2449001"/>
                <a:gd name="connsiteX8" fmla="*/ 131498 w 798137"/>
                <a:gd name="connsiteY8" fmla="*/ 2449001 h 2449001"/>
                <a:gd name="connsiteX9" fmla="*/ 301 w 798137"/>
                <a:gd name="connsiteY9" fmla="*/ 1701579 h 2449001"/>
                <a:gd name="connsiteX10" fmla="*/ 95814 w 798137"/>
                <a:gd name="connsiteY10" fmla="*/ 1597201 h 2449001"/>
                <a:gd name="connsiteX11" fmla="*/ 84343 w 798137"/>
                <a:gd name="connsiteY11" fmla="*/ 1389262 h 2449001"/>
                <a:gd name="connsiteX12" fmla="*/ 334256 w 798137"/>
                <a:gd name="connsiteY12" fmla="*/ 1375575 h 2449001"/>
                <a:gd name="connsiteX13" fmla="*/ 425696 w 798137"/>
                <a:gd name="connsiteY13" fmla="*/ 1331843 h 2449001"/>
                <a:gd name="connsiteX14" fmla="*/ 218310 w 798137"/>
                <a:gd name="connsiteY14" fmla="*/ 0 h 2449001"/>
                <a:gd name="connsiteX15" fmla="*/ 570023 w 798137"/>
                <a:gd name="connsiteY15" fmla="*/ 3422 h 2449001"/>
                <a:gd name="connsiteX16" fmla="*/ 677271 w 798137"/>
                <a:gd name="connsiteY16" fmla="*/ 938156 h 2449001"/>
                <a:gd name="connsiteX17" fmla="*/ 719893 w 798137"/>
                <a:gd name="connsiteY17" fmla="*/ 1307990 h 2449001"/>
                <a:gd name="connsiteX18" fmla="*/ 409792 w 798137"/>
                <a:gd name="connsiteY18" fmla="*/ 1268233 h 2449001"/>
                <a:gd name="connsiteX19" fmla="*/ 99692 w 798137"/>
                <a:gd name="connsiteY19" fmla="*/ 1288111 h 2449001"/>
                <a:gd name="connsiteX20" fmla="*/ 133257 w 798137"/>
                <a:gd name="connsiteY20" fmla="*/ 945913 h 2449001"/>
                <a:gd name="connsiteX21" fmla="*/ 218310 w 798137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07035 w 797686"/>
                <a:gd name="connsiteY6" fmla="*/ 1673750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13878 w 797686"/>
                <a:gd name="connsiteY6" fmla="*/ 1707967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13878 w 797686"/>
                <a:gd name="connsiteY6" fmla="*/ 1707967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96 w 797686"/>
                <a:gd name="connsiteY0" fmla="*/ 1331843 h 2449001"/>
                <a:gd name="connsiteX1" fmla="*/ 537015 w 797686"/>
                <a:gd name="connsiteY1" fmla="*/ 1379551 h 2449001"/>
                <a:gd name="connsiteX2" fmla="*/ 775553 w 797686"/>
                <a:gd name="connsiteY2" fmla="*/ 1406369 h 2449001"/>
                <a:gd name="connsiteX3" fmla="*/ 613659 w 797686"/>
                <a:gd name="connsiteY3" fmla="*/ 1785816 h 2449001"/>
                <a:gd name="connsiteX4" fmla="*/ 604600 w 797686"/>
                <a:gd name="connsiteY4" fmla="*/ 2441050 h 2449001"/>
                <a:gd name="connsiteX5" fmla="*/ 314378 w 797686"/>
                <a:gd name="connsiteY5" fmla="*/ 2445025 h 2449001"/>
                <a:gd name="connsiteX6" fmla="*/ 224143 w 797686"/>
                <a:gd name="connsiteY6" fmla="*/ 1721654 h 2449001"/>
                <a:gd name="connsiteX7" fmla="*/ 203060 w 797686"/>
                <a:gd name="connsiteY7" fmla="*/ 2441050 h 2449001"/>
                <a:gd name="connsiteX8" fmla="*/ 131498 w 797686"/>
                <a:gd name="connsiteY8" fmla="*/ 2449001 h 2449001"/>
                <a:gd name="connsiteX9" fmla="*/ 301 w 797686"/>
                <a:gd name="connsiteY9" fmla="*/ 1701579 h 2449001"/>
                <a:gd name="connsiteX10" fmla="*/ 95814 w 797686"/>
                <a:gd name="connsiteY10" fmla="*/ 1597201 h 2449001"/>
                <a:gd name="connsiteX11" fmla="*/ 84343 w 797686"/>
                <a:gd name="connsiteY11" fmla="*/ 1389262 h 2449001"/>
                <a:gd name="connsiteX12" fmla="*/ 334256 w 797686"/>
                <a:gd name="connsiteY12" fmla="*/ 1375575 h 2449001"/>
                <a:gd name="connsiteX13" fmla="*/ 425696 w 797686"/>
                <a:gd name="connsiteY13" fmla="*/ 1331843 h 2449001"/>
                <a:gd name="connsiteX14" fmla="*/ 218310 w 797686"/>
                <a:gd name="connsiteY14" fmla="*/ 0 h 2449001"/>
                <a:gd name="connsiteX15" fmla="*/ 570023 w 797686"/>
                <a:gd name="connsiteY15" fmla="*/ 3422 h 2449001"/>
                <a:gd name="connsiteX16" fmla="*/ 677271 w 797686"/>
                <a:gd name="connsiteY16" fmla="*/ 938156 h 2449001"/>
                <a:gd name="connsiteX17" fmla="*/ 719893 w 797686"/>
                <a:gd name="connsiteY17" fmla="*/ 1307990 h 2449001"/>
                <a:gd name="connsiteX18" fmla="*/ 409792 w 797686"/>
                <a:gd name="connsiteY18" fmla="*/ 1268233 h 2449001"/>
                <a:gd name="connsiteX19" fmla="*/ 99692 w 797686"/>
                <a:gd name="connsiteY19" fmla="*/ 1288111 h 2449001"/>
                <a:gd name="connsiteX20" fmla="*/ 133257 w 797686"/>
                <a:gd name="connsiteY20" fmla="*/ 945913 h 2449001"/>
                <a:gd name="connsiteX21" fmla="*/ 218310 w 797686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25647 w 797637"/>
                <a:gd name="connsiteY0" fmla="*/ 1331843 h 2449001"/>
                <a:gd name="connsiteX1" fmla="*/ 536966 w 797637"/>
                <a:gd name="connsiteY1" fmla="*/ 1379551 h 2449001"/>
                <a:gd name="connsiteX2" fmla="*/ 775504 w 797637"/>
                <a:gd name="connsiteY2" fmla="*/ 1406369 h 2449001"/>
                <a:gd name="connsiteX3" fmla="*/ 613610 w 797637"/>
                <a:gd name="connsiteY3" fmla="*/ 1785816 h 2449001"/>
                <a:gd name="connsiteX4" fmla="*/ 604551 w 797637"/>
                <a:gd name="connsiteY4" fmla="*/ 2441050 h 2449001"/>
                <a:gd name="connsiteX5" fmla="*/ 314329 w 797637"/>
                <a:gd name="connsiteY5" fmla="*/ 2445025 h 2449001"/>
                <a:gd name="connsiteX6" fmla="*/ 224094 w 797637"/>
                <a:gd name="connsiteY6" fmla="*/ 1721654 h 2449001"/>
                <a:gd name="connsiteX7" fmla="*/ 203011 w 797637"/>
                <a:gd name="connsiteY7" fmla="*/ 2441050 h 2449001"/>
                <a:gd name="connsiteX8" fmla="*/ 131449 w 797637"/>
                <a:gd name="connsiteY8" fmla="*/ 2449001 h 2449001"/>
                <a:gd name="connsiteX9" fmla="*/ 252 w 797637"/>
                <a:gd name="connsiteY9" fmla="*/ 1701579 h 2449001"/>
                <a:gd name="connsiteX10" fmla="*/ 112873 w 797637"/>
                <a:gd name="connsiteY10" fmla="*/ 1641682 h 2449001"/>
                <a:gd name="connsiteX11" fmla="*/ 84294 w 797637"/>
                <a:gd name="connsiteY11" fmla="*/ 1389262 h 2449001"/>
                <a:gd name="connsiteX12" fmla="*/ 334207 w 797637"/>
                <a:gd name="connsiteY12" fmla="*/ 1375575 h 2449001"/>
                <a:gd name="connsiteX13" fmla="*/ 425647 w 797637"/>
                <a:gd name="connsiteY13" fmla="*/ 1331843 h 2449001"/>
                <a:gd name="connsiteX14" fmla="*/ 218261 w 797637"/>
                <a:gd name="connsiteY14" fmla="*/ 0 h 2449001"/>
                <a:gd name="connsiteX15" fmla="*/ 569974 w 797637"/>
                <a:gd name="connsiteY15" fmla="*/ 3422 h 2449001"/>
                <a:gd name="connsiteX16" fmla="*/ 677222 w 797637"/>
                <a:gd name="connsiteY16" fmla="*/ 938156 h 2449001"/>
                <a:gd name="connsiteX17" fmla="*/ 719844 w 797637"/>
                <a:gd name="connsiteY17" fmla="*/ 1307990 h 2449001"/>
                <a:gd name="connsiteX18" fmla="*/ 409743 w 797637"/>
                <a:gd name="connsiteY18" fmla="*/ 1268233 h 2449001"/>
                <a:gd name="connsiteX19" fmla="*/ 99643 w 797637"/>
                <a:gd name="connsiteY19" fmla="*/ 1288111 h 2449001"/>
                <a:gd name="connsiteX20" fmla="*/ 133208 w 797637"/>
                <a:gd name="connsiteY20" fmla="*/ 945913 h 2449001"/>
                <a:gd name="connsiteX21" fmla="*/ 218261 w 797637"/>
                <a:gd name="connsiteY21" fmla="*/ 0 h 2449001"/>
                <a:gd name="connsiteX0" fmla="*/ 405179 w 777169"/>
                <a:gd name="connsiteY0" fmla="*/ 1331843 h 2449001"/>
                <a:gd name="connsiteX1" fmla="*/ 516498 w 777169"/>
                <a:gd name="connsiteY1" fmla="*/ 1379551 h 2449001"/>
                <a:gd name="connsiteX2" fmla="*/ 755036 w 777169"/>
                <a:gd name="connsiteY2" fmla="*/ 1406369 h 2449001"/>
                <a:gd name="connsiteX3" fmla="*/ 593142 w 777169"/>
                <a:gd name="connsiteY3" fmla="*/ 1785816 h 2449001"/>
                <a:gd name="connsiteX4" fmla="*/ 584083 w 777169"/>
                <a:gd name="connsiteY4" fmla="*/ 2441050 h 2449001"/>
                <a:gd name="connsiteX5" fmla="*/ 293861 w 777169"/>
                <a:gd name="connsiteY5" fmla="*/ 2445025 h 2449001"/>
                <a:gd name="connsiteX6" fmla="*/ 203626 w 777169"/>
                <a:gd name="connsiteY6" fmla="*/ 1721654 h 2449001"/>
                <a:gd name="connsiteX7" fmla="*/ 182543 w 777169"/>
                <a:gd name="connsiteY7" fmla="*/ 2441050 h 2449001"/>
                <a:gd name="connsiteX8" fmla="*/ 110981 w 777169"/>
                <a:gd name="connsiteY8" fmla="*/ 2449001 h 2449001"/>
                <a:gd name="connsiteX9" fmla="*/ 313 w 777169"/>
                <a:gd name="connsiteY9" fmla="*/ 1749481 h 2449001"/>
                <a:gd name="connsiteX10" fmla="*/ 92405 w 777169"/>
                <a:gd name="connsiteY10" fmla="*/ 1641682 h 2449001"/>
                <a:gd name="connsiteX11" fmla="*/ 63826 w 777169"/>
                <a:gd name="connsiteY11" fmla="*/ 1389262 h 2449001"/>
                <a:gd name="connsiteX12" fmla="*/ 313739 w 777169"/>
                <a:gd name="connsiteY12" fmla="*/ 1375575 h 2449001"/>
                <a:gd name="connsiteX13" fmla="*/ 405179 w 777169"/>
                <a:gd name="connsiteY13" fmla="*/ 1331843 h 2449001"/>
                <a:gd name="connsiteX14" fmla="*/ 197793 w 777169"/>
                <a:gd name="connsiteY14" fmla="*/ 0 h 2449001"/>
                <a:gd name="connsiteX15" fmla="*/ 549506 w 777169"/>
                <a:gd name="connsiteY15" fmla="*/ 3422 h 2449001"/>
                <a:gd name="connsiteX16" fmla="*/ 656754 w 777169"/>
                <a:gd name="connsiteY16" fmla="*/ 938156 h 2449001"/>
                <a:gd name="connsiteX17" fmla="*/ 699376 w 777169"/>
                <a:gd name="connsiteY17" fmla="*/ 1307990 h 2449001"/>
                <a:gd name="connsiteX18" fmla="*/ 389275 w 777169"/>
                <a:gd name="connsiteY18" fmla="*/ 1268233 h 2449001"/>
                <a:gd name="connsiteX19" fmla="*/ 79175 w 777169"/>
                <a:gd name="connsiteY19" fmla="*/ 1288111 h 2449001"/>
                <a:gd name="connsiteX20" fmla="*/ 112740 w 777169"/>
                <a:gd name="connsiteY20" fmla="*/ 945913 h 2449001"/>
                <a:gd name="connsiteX21" fmla="*/ 197793 w 777169"/>
                <a:gd name="connsiteY21" fmla="*/ 0 h 2449001"/>
                <a:gd name="connsiteX0" fmla="*/ 413332 w 785322"/>
                <a:gd name="connsiteY0" fmla="*/ 1331843 h 2449001"/>
                <a:gd name="connsiteX1" fmla="*/ 524651 w 785322"/>
                <a:gd name="connsiteY1" fmla="*/ 1379551 h 2449001"/>
                <a:gd name="connsiteX2" fmla="*/ 763189 w 785322"/>
                <a:gd name="connsiteY2" fmla="*/ 1406369 h 2449001"/>
                <a:gd name="connsiteX3" fmla="*/ 601295 w 785322"/>
                <a:gd name="connsiteY3" fmla="*/ 1785816 h 2449001"/>
                <a:gd name="connsiteX4" fmla="*/ 592236 w 785322"/>
                <a:gd name="connsiteY4" fmla="*/ 2441050 h 2449001"/>
                <a:gd name="connsiteX5" fmla="*/ 302014 w 785322"/>
                <a:gd name="connsiteY5" fmla="*/ 2445025 h 2449001"/>
                <a:gd name="connsiteX6" fmla="*/ 211779 w 785322"/>
                <a:gd name="connsiteY6" fmla="*/ 1721654 h 2449001"/>
                <a:gd name="connsiteX7" fmla="*/ 190696 w 785322"/>
                <a:gd name="connsiteY7" fmla="*/ 2441050 h 2449001"/>
                <a:gd name="connsiteX8" fmla="*/ 119134 w 785322"/>
                <a:gd name="connsiteY8" fmla="*/ 2449001 h 2449001"/>
                <a:gd name="connsiteX9" fmla="*/ 8466 w 785322"/>
                <a:gd name="connsiteY9" fmla="*/ 1749481 h 2449001"/>
                <a:gd name="connsiteX10" fmla="*/ 100558 w 785322"/>
                <a:gd name="connsiteY10" fmla="*/ 1641682 h 2449001"/>
                <a:gd name="connsiteX11" fmla="*/ 71979 w 785322"/>
                <a:gd name="connsiteY11" fmla="*/ 1389262 h 2449001"/>
                <a:gd name="connsiteX12" fmla="*/ 321892 w 785322"/>
                <a:gd name="connsiteY12" fmla="*/ 1375575 h 2449001"/>
                <a:gd name="connsiteX13" fmla="*/ 413332 w 785322"/>
                <a:gd name="connsiteY13" fmla="*/ 1331843 h 2449001"/>
                <a:gd name="connsiteX14" fmla="*/ 205946 w 785322"/>
                <a:gd name="connsiteY14" fmla="*/ 0 h 2449001"/>
                <a:gd name="connsiteX15" fmla="*/ 557659 w 785322"/>
                <a:gd name="connsiteY15" fmla="*/ 3422 h 2449001"/>
                <a:gd name="connsiteX16" fmla="*/ 664907 w 785322"/>
                <a:gd name="connsiteY16" fmla="*/ 938156 h 2449001"/>
                <a:gd name="connsiteX17" fmla="*/ 707529 w 785322"/>
                <a:gd name="connsiteY17" fmla="*/ 1307990 h 2449001"/>
                <a:gd name="connsiteX18" fmla="*/ 397428 w 785322"/>
                <a:gd name="connsiteY18" fmla="*/ 1268233 h 2449001"/>
                <a:gd name="connsiteX19" fmla="*/ 87328 w 785322"/>
                <a:gd name="connsiteY19" fmla="*/ 1288111 h 2449001"/>
                <a:gd name="connsiteX20" fmla="*/ 120893 w 785322"/>
                <a:gd name="connsiteY20" fmla="*/ 945913 h 2449001"/>
                <a:gd name="connsiteX21" fmla="*/ 205946 w 785322"/>
                <a:gd name="connsiteY21" fmla="*/ 0 h 24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5322" h="2449001">
                  <a:moveTo>
                    <a:pt x="413332" y="1331843"/>
                  </a:moveTo>
                  <a:cubicBezTo>
                    <a:pt x="470316" y="1339795"/>
                    <a:pt x="487545" y="1363648"/>
                    <a:pt x="524651" y="1379551"/>
                  </a:cubicBezTo>
                  <a:cubicBezTo>
                    <a:pt x="598461" y="1388490"/>
                    <a:pt x="730438" y="1342684"/>
                    <a:pt x="763189" y="1406369"/>
                  </a:cubicBezTo>
                  <a:cubicBezTo>
                    <a:pt x="860365" y="1644887"/>
                    <a:pt x="606378" y="1660931"/>
                    <a:pt x="601295" y="1785816"/>
                  </a:cubicBezTo>
                  <a:cubicBezTo>
                    <a:pt x="592018" y="1995200"/>
                    <a:pt x="585610" y="2024932"/>
                    <a:pt x="592236" y="2441050"/>
                  </a:cubicBezTo>
                  <a:lnTo>
                    <a:pt x="302014" y="2445025"/>
                  </a:lnTo>
                  <a:cubicBezTo>
                    <a:pt x="266233" y="2198535"/>
                    <a:pt x="340856" y="1660357"/>
                    <a:pt x="211779" y="1721654"/>
                  </a:cubicBezTo>
                  <a:cubicBezTo>
                    <a:pt x="170697" y="1762736"/>
                    <a:pt x="192021" y="2185283"/>
                    <a:pt x="190696" y="2441050"/>
                  </a:cubicBezTo>
                  <a:cubicBezTo>
                    <a:pt x="146301" y="2445688"/>
                    <a:pt x="179432" y="2445688"/>
                    <a:pt x="119134" y="2449001"/>
                  </a:cubicBezTo>
                  <a:cubicBezTo>
                    <a:pt x="103231" y="1623390"/>
                    <a:pt x="60150" y="1875377"/>
                    <a:pt x="8466" y="1749481"/>
                  </a:cubicBezTo>
                  <a:cubicBezTo>
                    <a:pt x="-31697" y="1604092"/>
                    <a:pt x="83130" y="1642413"/>
                    <a:pt x="100558" y="1641682"/>
                  </a:cubicBezTo>
                  <a:cubicBezTo>
                    <a:pt x="5622" y="1561516"/>
                    <a:pt x="-3874" y="1450657"/>
                    <a:pt x="71979" y="1389262"/>
                  </a:cubicBezTo>
                  <a:cubicBezTo>
                    <a:pt x="119567" y="1358010"/>
                    <a:pt x="239728" y="1375575"/>
                    <a:pt x="321892" y="1375575"/>
                  </a:cubicBezTo>
                  <a:cubicBezTo>
                    <a:pt x="347071" y="1360998"/>
                    <a:pt x="364299" y="1334493"/>
                    <a:pt x="413332" y="1331843"/>
                  </a:cubicBezTo>
                  <a:close/>
                  <a:moveTo>
                    <a:pt x="205946" y="0"/>
                  </a:moveTo>
                  <a:lnTo>
                    <a:pt x="557659" y="3422"/>
                  </a:lnTo>
                  <a:cubicBezTo>
                    <a:pt x="580863" y="327547"/>
                    <a:pt x="489978" y="820211"/>
                    <a:pt x="664907" y="938156"/>
                  </a:cubicBezTo>
                  <a:cubicBezTo>
                    <a:pt x="834535" y="1061401"/>
                    <a:pt x="785141" y="1256861"/>
                    <a:pt x="707529" y="1307990"/>
                  </a:cubicBezTo>
                  <a:cubicBezTo>
                    <a:pt x="596211" y="1362324"/>
                    <a:pt x="496819" y="1313291"/>
                    <a:pt x="397428" y="1268233"/>
                  </a:cubicBezTo>
                  <a:cubicBezTo>
                    <a:pt x="324542" y="1317265"/>
                    <a:pt x="192020" y="1358347"/>
                    <a:pt x="87328" y="1288111"/>
                  </a:cubicBezTo>
                  <a:cubicBezTo>
                    <a:pt x="-33267" y="1184744"/>
                    <a:pt x="58608" y="985670"/>
                    <a:pt x="120893" y="945913"/>
                  </a:cubicBezTo>
                  <a:cubicBezTo>
                    <a:pt x="259584" y="846619"/>
                    <a:pt x="211126" y="365206"/>
                    <a:pt x="2059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Freeform 108">
              <a:extLst>
                <a:ext uri="{FF2B5EF4-FFF2-40B4-BE49-F238E27FC236}">
                  <a16:creationId xmlns:a16="http://schemas.microsoft.com/office/drawing/2014/main" id="{6A02011B-41CE-4E20-9214-001F7D847E12}"/>
                </a:ext>
              </a:extLst>
            </p:cNvPr>
            <p:cNvSpPr/>
            <p:nvPr/>
          </p:nvSpPr>
          <p:spPr>
            <a:xfrm>
              <a:off x="4861480" y="2037091"/>
              <a:ext cx="341005" cy="376812"/>
            </a:xfrm>
            <a:custGeom>
              <a:avLst/>
              <a:gdLst/>
              <a:ahLst/>
              <a:cxnLst/>
              <a:rect l="l" t="t" r="r" b="b"/>
              <a:pathLst>
                <a:path w="341005" h="376812">
                  <a:moveTo>
                    <a:pt x="179590" y="105941"/>
                  </a:moveTo>
                  <a:cubicBezTo>
                    <a:pt x="189466" y="103284"/>
                    <a:pt x="200229" y="106383"/>
                    <a:pt x="207502" y="113978"/>
                  </a:cubicBezTo>
                  <a:lnTo>
                    <a:pt x="205155" y="116193"/>
                  </a:lnTo>
                  <a:cubicBezTo>
                    <a:pt x="198727" y="109493"/>
                    <a:pt x="189244" y="106732"/>
                    <a:pt x="180543" y="109027"/>
                  </a:cubicBezTo>
                  <a:cubicBezTo>
                    <a:pt x="171284" y="111470"/>
                    <a:pt x="164597" y="119184"/>
                    <a:pt x="163491" y="128699"/>
                  </a:cubicBezTo>
                  <a:lnTo>
                    <a:pt x="160301" y="128192"/>
                  </a:lnTo>
                  <a:cubicBezTo>
                    <a:pt x="160626" y="125509"/>
                    <a:pt x="161343" y="122953"/>
                    <a:pt x="162397" y="120583"/>
                  </a:cubicBezTo>
                  <a:cubicBezTo>
                    <a:pt x="163188" y="118806"/>
                    <a:pt x="164168" y="117134"/>
                    <a:pt x="165317" y="115593"/>
                  </a:cubicBezTo>
                  <a:close/>
                  <a:moveTo>
                    <a:pt x="184774" y="76800"/>
                  </a:moveTo>
                  <a:cubicBezTo>
                    <a:pt x="189722" y="75892"/>
                    <a:pt x="194950" y="76276"/>
                    <a:pt x="199898" y="78055"/>
                  </a:cubicBezTo>
                  <a:lnTo>
                    <a:pt x="198784" y="81085"/>
                  </a:lnTo>
                  <a:cubicBezTo>
                    <a:pt x="190044" y="77951"/>
                    <a:pt x="180324" y="79705"/>
                    <a:pt x="173557" y="85636"/>
                  </a:cubicBezTo>
                  <a:cubicBezTo>
                    <a:pt x="166357" y="91948"/>
                    <a:pt x="163808" y="101834"/>
                    <a:pt x="167057" y="110845"/>
                  </a:cubicBezTo>
                  <a:lnTo>
                    <a:pt x="163976" y="111813"/>
                  </a:lnTo>
                  <a:cubicBezTo>
                    <a:pt x="161264" y="104174"/>
                    <a:pt x="162206" y="95982"/>
                    <a:pt x="166259" y="89343"/>
                  </a:cubicBezTo>
                  <a:lnTo>
                    <a:pt x="171329" y="83298"/>
                  </a:lnTo>
                  <a:cubicBezTo>
                    <a:pt x="175158" y="79908"/>
                    <a:pt x="179826" y="77708"/>
                    <a:pt x="184774" y="76800"/>
                  </a:cubicBezTo>
                  <a:close/>
                  <a:moveTo>
                    <a:pt x="179076" y="24908"/>
                  </a:moveTo>
                  <a:cubicBezTo>
                    <a:pt x="173882" y="25821"/>
                    <a:pt x="169065" y="28595"/>
                    <a:pt x="165693" y="33023"/>
                  </a:cubicBezTo>
                  <a:lnTo>
                    <a:pt x="165081" y="32645"/>
                  </a:lnTo>
                  <a:lnTo>
                    <a:pt x="164343" y="33841"/>
                  </a:lnTo>
                  <a:lnTo>
                    <a:pt x="159156" y="28989"/>
                  </a:lnTo>
                  <a:cubicBezTo>
                    <a:pt x="147650" y="21890"/>
                    <a:pt x="132568" y="25462"/>
                    <a:pt x="125468" y="36968"/>
                  </a:cubicBezTo>
                  <a:cubicBezTo>
                    <a:pt x="125028" y="37682"/>
                    <a:pt x="124628" y="38410"/>
                    <a:pt x="124607" y="39302"/>
                  </a:cubicBezTo>
                  <a:cubicBezTo>
                    <a:pt x="121192" y="53871"/>
                    <a:pt x="126621" y="67918"/>
                    <a:pt x="137512" y="72288"/>
                  </a:cubicBezTo>
                  <a:lnTo>
                    <a:pt x="136408" y="75373"/>
                  </a:lnTo>
                  <a:cubicBezTo>
                    <a:pt x="125065" y="70889"/>
                    <a:pt x="118824" y="57470"/>
                    <a:pt x="120792" y="42874"/>
                  </a:cubicBezTo>
                  <a:cubicBezTo>
                    <a:pt x="110219" y="38045"/>
                    <a:pt x="97555" y="41998"/>
                    <a:pt x="91229" y="52250"/>
                  </a:cubicBezTo>
                  <a:cubicBezTo>
                    <a:pt x="86215" y="60377"/>
                    <a:pt x="87164" y="68019"/>
                    <a:pt x="90995" y="75559"/>
                  </a:cubicBezTo>
                  <a:cubicBezTo>
                    <a:pt x="88405" y="77546"/>
                    <a:pt x="86197" y="80074"/>
                    <a:pt x="84391" y="83001"/>
                  </a:cubicBezTo>
                  <a:cubicBezTo>
                    <a:pt x="75261" y="97799"/>
                    <a:pt x="79855" y="117197"/>
                    <a:pt x="94653" y="126328"/>
                  </a:cubicBezTo>
                  <a:cubicBezTo>
                    <a:pt x="99603" y="129383"/>
                    <a:pt x="105068" y="130901"/>
                    <a:pt x="110449" y="130283"/>
                  </a:cubicBezTo>
                  <a:cubicBezTo>
                    <a:pt x="111461" y="121556"/>
                    <a:pt x="114239" y="112980"/>
                    <a:pt x="118788" y="105103"/>
                  </a:cubicBezTo>
                  <a:lnTo>
                    <a:pt x="122060" y="106993"/>
                  </a:lnTo>
                  <a:cubicBezTo>
                    <a:pt x="117549" y="114804"/>
                    <a:pt x="114885" y="123345"/>
                    <a:pt x="114602" y="132066"/>
                  </a:cubicBezTo>
                  <a:cubicBezTo>
                    <a:pt x="118189" y="142541"/>
                    <a:pt x="127538" y="149533"/>
                    <a:pt x="138054" y="150704"/>
                  </a:cubicBezTo>
                  <a:lnTo>
                    <a:pt x="138622" y="157584"/>
                  </a:lnTo>
                  <a:cubicBezTo>
                    <a:pt x="141809" y="168599"/>
                    <a:pt x="152592" y="175355"/>
                    <a:pt x="163536" y="173320"/>
                  </a:cubicBezTo>
                  <a:lnTo>
                    <a:pt x="163736" y="174011"/>
                  </a:lnTo>
                  <a:lnTo>
                    <a:pt x="165086" y="173621"/>
                  </a:lnTo>
                  <a:lnTo>
                    <a:pt x="165671" y="180699"/>
                  </a:lnTo>
                  <a:cubicBezTo>
                    <a:pt x="169429" y="193686"/>
                    <a:pt x="183003" y="201168"/>
                    <a:pt x="195990" y="197411"/>
                  </a:cubicBezTo>
                  <a:cubicBezTo>
                    <a:pt x="196796" y="197178"/>
                    <a:pt x="197581" y="196907"/>
                    <a:pt x="198196" y="196260"/>
                  </a:cubicBezTo>
                  <a:cubicBezTo>
                    <a:pt x="209934" y="188156"/>
                    <a:pt x="215400" y="175007"/>
                    <a:pt x="211155" y="164763"/>
                  </a:cubicBezTo>
                  <a:cubicBezTo>
                    <a:pt x="205121" y="170199"/>
                    <a:pt x="196738" y="172687"/>
                    <a:pt x="188343" y="171472"/>
                  </a:cubicBezTo>
                  <a:lnTo>
                    <a:pt x="188829" y="168281"/>
                  </a:lnTo>
                  <a:cubicBezTo>
                    <a:pt x="198020" y="169602"/>
                    <a:pt x="207192" y="165939"/>
                    <a:pt x="212635" y="158774"/>
                  </a:cubicBezTo>
                  <a:cubicBezTo>
                    <a:pt x="218427" y="151149"/>
                    <a:pt x="218946" y="140953"/>
                    <a:pt x="213960" y="132774"/>
                  </a:cubicBezTo>
                  <a:lnTo>
                    <a:pt x="216785" y="131210"/>
                  </a:lnTo>
                  <a:cubicBezTo>
                    <a:pt x="222366" y="140465"/>
                    <a:pt x="221779" y="151983"/>
                    <a:pt x="215286" y="160619"/>
                  </a:cubicBezTo>
                  <a:lnTo>
                    <a:pt x="213805" y="162105"/>
                  </a:lnTo>
                  <a:cubicBezTo>
                    <a:pt x="218946" y="172938"/>
                    <a:pt x="214526" y="186813"/>
                    <a:pt x="203421" y="196175"/>
                  </a:cubicBezTo>
                  <a:cubicBezTo>
                    <a:pt x="208012" y="206854"/>
                    <a:pt x="220050" y="212429"/>
                    <a:pt x="231622" y="209082"/>
                  </a:cubicBezTo>
                  <a:cubicBezTo>
                    <a:pt x="239377" y="206838"/>
                    <a:pt x="243741" y="201989"/>
                    <a:pt x="246092" y="195539"/>
                  </a:cubicBezTo>
                  <a:cubicBezTo>
                    <a:pt x="255042" y="199507"/>
                    <a:pt x="265290" y="198199"/>
                    <a:pt x="272958" y="192601"/>
                  </a:cubicBezTo>
                  <a:lnTo>
                    <a:pt x="276795" y="193971"/>
                  </a:lnTo>
                  <a:cubicBezTo>
                    <a:pt x="289009" y="194016"/>
                    <a:pt x="298363" y="193248"/>
                    <a:pt x="304258" y="183694"/>
                  </a:cubicBezTo>
                  <a:cubicBezTo>
                    <a:pt x="309343" y="175453"/>
                    <a:pt x="308953" y="165378"/>
                    <a:pt x="303795" y="157923"/>
                  </a:cubicBezTo>
                  <a:cubicBezTo>
                    <a:pt x="298315" y="164420"/>
                    <a:pt x="291041" y="168177"/>
                    <a:pt x="283702" y="168174"/>
                  </a:cubicBezTo>
                  <a:lnTo>
                    <a:pt x="283555" y="164527"/>
                  </a:lnTo>
                  <a:cubicBezTo>
                    <a:pt x="293404" y="164978"/>
                    <a:pt x="303289" y="157339"/>
                    <a:pt x="308110" y="145450"/>
                  </a:cubicBezTo>
                  <a:cubicBezTo>
                    <a:pt x="311022" y="136198"/>
                    <a:pt x="308752" y="126109"/>
                    <a:pt x="302169" y="119023"/>
                  </a:cubicBezTo>
                  <a:cubicBezTo>
                    <a:pt x="296249" y="127191"/>
                    <a:pt x="286098" y="131525"/>
                    <a:pt x="275782" y="130309"/>
                  </a:cubicBezTo>
                  <a:lnTo>
                    <a:pt x="276183" y="127106"/>
                  </a:lnTo>
                  <a:cubicBezTo>
                    <a:pt x="285405" y="128184"/>
                    <a:pt x="294478" y="124281"/>
                    <a:pt x="299730" y="116974"/>
                  </a:cubicBezTo>
                  <a:lnTo>
                    <a:pt x="300207" y="116045"/>
                  </a:lnTo>
                  <a:cubicBezTo>
                    <a:pt x="300079" y="107222"/>
                    <a:pt x="295342" y="98867"/>
                    <a:pt x="287259" y="93880"/>
                  </a:cubicBezTo>
                  <a:cubicBezTo>
                    <a:pt x="284295" y="92051"/>
                    <a:pt x="281129" y="90828"/>
                    <a:pt x="277855" y="90561"/>
                  </a:cubicBezTo>
                  <a:cubicBezTo>
                    <a:pt x="271916" y="104194"/>
                    <a:pt x="259881" y="112708"/>
                    <a:pt x="248172" y="111695"/>
                  </a:cubicBezTo>
                  <a:cubicBezTo>
                    <a:pt x="248002" y="114741"/>
                    <a:pt x="246936" y="117719"/>
                    <a:pt x="245089" y="120348"/>
                  </a:cubicBezTo>
                  <a:cubicBezTo>
                    <a:pt x="241307" y="125729"/>
                    <a:pt x="234825" y="128827"/>
                    <a:pt x="228007" y="128511"/>
                  </a:cubicBezTo>
                  <a:lnTo>
                    <a:pt x="228158" y="125380"/>
                  </a:lnTo>
                  <a:cubicBezTo>
                    <a:pt x="233848" y="125642"/>
                    <a:pt x="239262" y="123097"/>
                    <a:pt x="242439" y="118667"/>
                  </a:cubicBezTo>
                  <a:cubicBezTo>
                    <a:pt x="244071" y="116391"/>
                    <a:pt x="244987" y="113796"/>
                    <a:pt x="245116" y="111152"/>
                  </a:cubicBezTo>
                  <a:lnTo>
                    <a:pt x="243716" y="110904"/>
                  </a:lnTo>
                  <a:lnTo>
                    <a:pt x="244539" y="108155"/>
                  </a:lnTo>
                  <a:cubicBezTo>
                    <a:pt x="244792" y="106166"/>
                    <a:pt x="244131" y="104285"/>
                    <a:pt x="243078" y="102544"/>
                  </a:cubicBezTo>
                  <a:cubicBezTo>
                    <a:pt x="240257" y="97875"/>
                    <a:pt x="235048" y="94922"/>
                    <a:pt x="229344" y="94755"/>
                  </a:cubicBezTo>
                  <a:lnTo>
                    <a:pt x="229436" y="91621"/>
                  </a:lnTo>
                  <a:cubicBezTo>
                    <a:pt x="236268" y="91821"/>
                    <a:pt x="242499" y="95409"/>
                    <a:pt x="245850" y="101072"/>
                  </a:cubicBezTo>
                  <a:cubicBezTo>
                    <a:pt x="247129" y="103235"/>
                    <a:pt x="247915" y="105575"/>
                    <a:pt x="248037" y="107973"/>
                  </a:cubicBezTo>
                  <a:cubicBezTo>
                    <a:pt x="258268" y="109553"/>
                    <a:pt x="268981" y="102051"/>
                    <a:pt x="274232" y="89778"/>
                  </a:cubicBezTo>
                  <a:cubicBezTo>
                    <a:pt x="278708" y="77339"/>
                    <a:pt x="274020" y="63056"/>
                    <a:pt x="262316" y="55834"/>
                  </a:cubicBezTo>
                  <a:cubicBezTo>
                    <a:pt x="257734" y="53007"/>
                    <a:pt x="252666" y="51626"/>
                    <a:pt x="247691" y="52231"/>
                  </a:cubicBezTo>
                  <a:cubicBezTo>
                    <a:pt x="248705" y="60913"/>
                    <a:pt x="245967" y="69020"/>
                    <a:pt x="239739" y="74185"/>
                  </a:cubicBezTo>
                  <a:lnTo>
                    <a:pt x="237649" y="71664"/>
                  </a:lnTo>
                  <a:cubicBezTo>
                    <a:pt x="244579" y="65918"/>
                    <a:pt x="246481" y="55888"/>
                    <a:pt x="243151" y="45920"/>
                  </a:cubicBezTo>
                  <a:cubicBezTo>
                    <a:pt x="241194" y="40124"/>
                    <a:pt x="237183" y="35004"/>
                    <a:pt x="231542" y="31523"/>
                  </a:cubicBezTo>
                  <a:cubicBezTo>
                    <a:pt x="221392" y="25261"/>
                    <a:pt x="208864" y="26095"/>
                    <a:pt x="199763" y="32668"/>
                  </a:cubicBezTo>
                  <a:lnTo>
                    <a:pt x="194721" y="27952"/>
                  </a:lnTo>
                  <a:cubicBezTo>
                    <a:pt x="189842" y="24941"/>
                    <a:pt x="184271" y="23995"/>
                    <a:pt x="179076" y="24908"/>
                  </a:cubicBezTo>
                  <a:close/>
                  <a:moveTo>
                    <a:pt x="190632" y="62"/>
                  </a:moveTo>
                  <a:cubicBezTo>
                    <a:pt x="300121" y="2329"/>
                    <a:pt x="391248" y="125645"/>
                    <a:pt x="309641" y="225160"/>
                  </a:cubicBezTo>
                  <a:cubicBezTo>
                    <a:pt x="282892" y="251229"/>
                    <a:pt x="279266" y="288859"/>
                    <a:pt x="302841" y="374772"/>
                  </a:cubicBezTo>
                  <a:lnTo>
                    <a:pt x="121266" y="376812"/>
                  </a:lnTo>
                  <a:lnTo>
                    <a:pt x="109025" y="322355"/>
                  </a:lnTo>
                  <a:cubicBezTo>
                    <a:pt x="76580" y="333165"/>
                    <a:pt x="40716" y="329924"/>
                    <a:pt x="28778" y="318327"/>
                  </a:cubicBezTo>
                  <a:cubicBezTo>
                    <a:pt x="22923" y="311868"/>
                    <a:pt x="25422" y="291738"/>
                    <a:pt x="32859" y="276164"/>
                  </a:cubicBezTo>
                  <a:cubicBezTo>
                    <a:pt x="35235" y="270344"/>
                    <a:pt x="23179" y="268321"/>
                    <a:pt x="20618" y="259843"/>
                  </a:cubicBezTo>
                  <a:cubicBezTo>
                    <a:pt x="19440" y="251965"/>
                    <a:pt x="27377" y="251682"/>
                    <a:pt x="30757" y="247602"/>
                  </a:cubicBezTo>
                  <a:lnTo>
                    <a:pt x="18516" y="238938"/>
                  </a:lnTo>
                  <a:cubicBezTo>
                    <a:pt x="12669" y="232923"/>
                    <a:pt x="25811" y="221592"/>
                    <a:pt x="29458" y="212919"/>
                  </a:cubicBezTo>
                  <a:cubicBezTo>
                    <a:pt x="16679" y="208924"/>
                    <a:pt x="7006" y="203466"/>
                    <a:pt x="307" y="196983"/>
                  </a:cubicBezTo>
                  <a:cubicBezTo>
                    <a:pt x="-2572" y="186228"/>
                    <a:pt x="15339" y="171234"/>
                    <a:pt x="31089" y="151672"/>
                  </a:cubicBezTo>
                  <a:cubicBezTo>
                    <a:pt x="47602" y="132201"/>
                    <a:pt x="33821" y="117353"/>
                    <a:pt x="46470" y="75544"/>
                  </a:cubicBezTo>
                  <a:cubicBezTo>
                    <a:pt x="66559" y="23813"/>
                    <a:pt x="114124" y="-1423"/>
                    <a:pt x="190632" y="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Oval 8">
              <a:extLst>
                <a:ext uri="{FF2B5EF4-FFF2-40B4-BE49-F238E27FC236}">
                  <a16:creationId xmlns:a16="http://schemas.microsoft.com/office/drawing/2014/main" id="{E3D5639C-49CF-43D9-965F-7653D69F451F}"/>
                </a:ext>
              </a:extLst>
            </p:cNvPr>
            <p:cNvSpPr/>
            <p:nvPr/>
          </p:nvSpPr>
          <p:spPr>
            <a:xfrm>
              <a:off x="5430443" y="2045477"/>
              <a:ext cx="358193" cy="360040"/>
            </a:xfrm>
            <a:custGeom>
              <a:avLst/>
              <a:gdLst/>
              <a:ahLst/>
              <a:cxnLst/>
              <a:rect l="l" t="t" r="r" b="b"/>
              <a:pathLst>
                <a:path w="3068057" h="3083879">
                  <a:moveTo>
                    <a:pt x="1943022" y="0"/>
                  </a:moveTo>
                  <a:cubicBezTo>
                    <a:pt x="2091435" y="0"/>
                    <a:pt x="2214809" y="107202"/>
                    <a:pt x="2232575" y="249298"/>
                  </a:cubicBezTo>
                  <a:cubicBezTo>
                    <a:pt x="2066806" y="323095"/>
                    <a:pt x="1966497" y="475331"/>
                    <a:pt x="1992863" y="623272"/>
                  </a:cubicBezTo>
                  <a:lnTo>
                    <a:pt x="2032344" y="614884"/>
                  </a:lnTo>
                  <a:cubicBezTo>
                    <a:pt x="2007703" y="472429"/>
                    <a:pt x="2119863" y="324636"/>
                    <a:pt x="2294697" y="266187"/>
                  </a:cubicBezTo>
                  <a:cubicBezTo>
                    <a:pt x="2304190" y="260641"/>
                    <a:pt x="2314409" y="260119"/>
                    <a:pt x="2324748" y="260119"/>
                  </a:cubicBezTo>
                  <a:cubicBezTo>
                    <a:pt x="2491310" y="260119"/>
                    <a:pt x="2626336" y="395145"/>
                    <a:pt x="2626336" y="561708"/>
                  </a:cubicBezTo>
                  <a:lnTo>
                    <a:pt x="2609021" y="647481"/>
                  </a:lnTo>
                  <a:lnTo>
                    <a:pt x="2626336" y="647481"/>
                  </a:lnTo>
                  <a:lnTo>
                    <a:pt x="2626336" y="656343"/>
                  </a:lnTo>
                  <a:cubicBezTo>
                    <a:pt x="2762823" y="669742"/>
                    <a:pt x="2867295" y="786613"/>
                    <a:pt x="2867295" y="927882"/>
                  </a:cubicBezTo>
                  <a:lnTo>
                    <a:pt x="2850464" y="1011252"/>
                  </a:lnTo>
                  <a:cubicBezTo>
                    <a:pt x="2978255" y="1064152"/>
                    <a:pt x="3068057" y="1190111"/>
                    <a:pt x="3068057" y="1337042"/>
                  </a:cubicBezTo>
                  <a:cubicBezTo>
                    <a:pt x="3068057" y="1418703"/>
                    <a:pt x="3040320" y="1493884"/>
                    <a:pt x="2992210" y="1551889"/>
                  </a:cubicBezTo>
                  <a:cubicBezTo>
                    <a:pt x="2909241" y="1651289"/>
                    <a:pt x="2791782" y="1696238"/>
                    <a:pt x="2686704" y="1660749"/>
                  </a:cubicBezTo>
                  <a:lnTo>
                    <a:pt x="2673794" y="1698968"/>
                  </a:lnTo>
                  <a:cubicBezTo>
                    <a:pt x="2768232" y="1730865"/>
                    <a:pt x="2870956" y="1707121"/>
                    <a:pt x="2955415" y="1640323"/>
                  </a:cubicBezTo>
                  <a:cubicBezTo>
                    <a:pt x="2993943" y="1688574"/>
                    <a:pt x="3012247" y="1750635"/>
                    <a:pt x="3012247" y="1816968"/>
                  </a:cubicBezTo>
                  <a:cubicBezTo>
                    <a:pt x="3012247" y="1986406"/>
                    <a:pt x="2892829" y="2127952"/>
                    <a:pt x="2733451" y="2161496"/>
                  </a:cubicBezTo>
                  <a:cubicBezTo>
                    <a:pt x="2570803" y="2185843"/>
                    <a:pt x="2422847" y="2122052"/>
                    <a:pt x="2373218" y="2004561"/>
                  </a:cubicBezTo>
                  <a:cubicBezTo>
                    <a:pt x="2397575" y="1987765"/>
                    <a:pt x="2417022" y="1964396"/>
                    <a:pt x="2431421" y="1936987"/>
                  </a:cubicBezTo>
                  <a:cubicBezTo>
                    <a:pt x="2469123" y="1865220"/>
                    <a:pt x="2466430" y="1776674"/>
                    <a:pt x="2424327" y="1703750"/>
                  </a:cubicBezTo>
                  <a:lnTo>
                    <a:pt x="2390880" y="1723060"/>
                  </a:lnTo>
                  <a:cubicBezTo>
                    <a:pt x="2426033" y="1783948"/>
                    <a:pt x="2428758" y="1857660"/>
                    <a:pt x="2398065" y="1917447"/>
                  </a:cubicBezTo>
                  <a:cubicBezTo>
                    <a:pt x="2386618" y="1939743"/>
                    <a:pt x="2371177" y="1958844"/>
                    <a:pt x="2348681" y="1969064"/>
                  </a:cubicBezTo>
                  <a:lnTo>
                    <a:pt x="2314536" y="1978212"/>
                  </a:lnTo>
                  <a:lnTo>
                    <a:pt x="2320989" y="1994504"/>
                  </a:lnTo>
                  <a:cubicBezTo>
                    <a:pt x="2292439" y="2010252"/>
                    <a:pt x="2259301" y="2017439"/>
                    <a:pt x="2224883" y="2015050"/>
                  </a:cubicBezTo>
                  <a:cubicBezTo>
                    <a:pt x="2157880" y="2010397"/>
                    <a:pt x="2096183" y="1970105"/>
                    <a:pt x="2062112" y="1908746"/>
                  </a:cubicBezTo>
                  <a:lnTo>
                    <a:pt x="2028307" y="1927422"/>
                  </a:lnTo>
                  <a:cubicBezTo>
                    <a:pt x="2069101" y="2000945"/>
                    <a:pt x="2143517" y="2048870"/>
                    <a:pt x="2224395" y="2053708"/>
                  </a:cubicBezTo>
                  <a:cubicBezTo>
                    <a:pt x="2263912" y="2056070"/>
                    <a:pt x="2302036" y="2047984"/>
                    <a:pt x="2335071" y="2030056"/>
                  </a:cubicBezTo>
                  <a:cubicBezTo>
                    <a:pt x="2400196" y="2159379"/>
                    <a:pt x="2567325" y="2230480"/>
                    <a:pt x="2748680" y="2204554"/>
                  </a:cubicBezTo>
                  <a:cubicBezTo>
                    <a:pt x="2767068" y="2240602"/>
                    <a:pt x="2774723" y="2281713"/>
                    <a:pt x="2774723" y="2324613"/>
                  </a:cubicBezTo>
                  <a:cubicBezTo>
                    <a:pt x="2774723" y="2444667"/>
                    <a:pt x="2714770" y="2550720"/>
                    <a:pt x="2619461" y="2609132"/>
                  </a:cubicBezTo>
                  <a:cubicBezTo>
                    <a:pt x="2594093" y="2739763"/>
                    <a:pt x="2496512" y="2844553"/>
                    <a:pt x="2368919" y="2876858"/>
                  </a:cubicBezTo>
                  <a:cubicBezTo>
                    <a:pt x="2184369" y="2908073"/>
                    <a:pt x="2016372" y="2826285"/>
                    <a:pt x="1978290" y="2684161"/>
                  </a:cubicBezTo>
                  <a:lnTo>
                    <a:pt x="1939323" y="2694602"/>
                  </a:lnTo>
                  <a:cubicBezTo>
                    <a:pt x="1970494" y="2810931"/>
                    <a:pt x="2075973" y="2892306"/>
                    <a:pt x="2210223" y="2912307"/>
                  </a:cubicBezTo>
                  <a:cubicBezTo>
                    <a:pt x="2165434" y="3014618"/>
                    <a:pt x="2062317" y="3083879"/>
                    <a:pt x="1943022" y="3083879"/>
                  </a:cubicBezTo>
                  <a:cubicBezTo>
                    <a:pt x="1804718" y="3083879"/>
                    <a:pt x="1736151" y="2990782"/>
                    <a:pt x="1657612" y="2862428"/>
                  </a:cubicBezTo>
                  <a:cubicBezTo>
                    <a:pt x="1632100" y="2775963"/>
                    <a:pt x="1598588" y="2449530"/>
                    <a:pt x="1653064" y="2147091"/>
                  </a:cubicBezTo>
                  <a:cubicBezTo>
                    <a:pt x="1775302" y="2294672"/>
                    <a:pt x="1947360" y="2360889"/>
                    <a:pt x="2101389" y="2319520"/>
                  </a:cubicBezTo>
                  <a:lnTo>
                    <a:pt x="2085913" y="2268654"/>
                  </a:lnTo>
                  <a:cubicBezTo>
                    <a:pt x="1935632" y="2308197"/>
                    <a:pt x="1765039" y="2228547"/>
                    <a:pt x="1652548" y="2065927"/>
                  </a:cubicBezTo>
                  <a:cubicBezTo>
                    <a:pt x="1594744" y="1988631"/>
                    <a:pt x="1552933" y="1543383"/>
                    <a:pt x="1647107" y="1210118"/>
                  </a:cubicBezTo>
                  <a:cubicBezTo>
                    <a:pt x="1757451" y="1073526"/>
                    <a:pt x="1924310" y="1023711"/>
                    <a:pt x="2044795" y="1095494"/>
                  </a:cubicBezTo>
                  <a:lnTo>
                    <a:pt x="2046624" y="1092427"/>
                  </a:lnTo>
                  <a:cubicBezTo>
                    <a:pt x="2044963" y="1115904"/>
                    <a:pt x="2049817" y="1139574"/>
                    <a:pt x="2059741" y="1162003"/>
                  </a:cubicBezTo>
                  <a:cubicBezTo>
                    <a:pt x="2085174" y="1219476"/>
                    <a:pt x="2140055" y="1259997"/>
                    <a:pt x="2204060" y="1268556"/>
                  </a:cubicBezTo>
                  <a:lnTo>
                    <a:pt x="2208020" y="1238949"/>
                  </a:lnTo>
                  <a:cubicBezTo>
                    <a:pt x="2154665" y="1231814"/>
                    <a:pt x="2108853" y="1198319"/>
                    <a:pt x="2087448" y="1150798"/>
                  </a:cubicBezTo>
                  <a:cubicBezTo>
                    <a:pt x="2064784" y="1100476"/>
                    <a:pt x="2073123" y="1042569"/>
                    <a:pt x="2109077" y="1000639"/>
                  </a:cubicBezTo>
                  <a:cubicBezTo>
                    <a:pt x="2142987" y="961090"/>
                    <a:pt x="2196315" y="941798"/>
                    <a:pt x="2249471" y="949847"/>
                  </a:cubicBezTo>
                  <a:lnTo>
                    <a:pt x="2253988" y="920317"/>
                  </a:lnTo>
                  <a:cubicBezTo>
                    <a:pt x="2190211" y="910645"/>
                    <a:pt x="2126205" y="934132"/>
                    <a:pt x="2085632" y="982099"/>
                  </a:cubicBezTo>
                  <a:lnTo>
                    <a:pt x="2052614" y="1055246"/>
                  </a:lnTo>
                  <a:cubicBezTo>
                    <a:pt x="1928226" y="988072"/>
                    <a:pt x="1765306" y="1028878"/>
                    <a:pt x="1646726" y="1149851"/>
                  </a:cubicBezTo>
                  <a:cubicBezTo>
                    <a:pt x="1576863" y="1018908"/>
                    <a:pt x="1584053" y="461235"/>
                    <a:pt x="1633436" y="269593"/>
                  </a:cubicBezTo>
                  <a:cubicBezTo>
                    <a:pt x="1697428" y="119029"/>
                    <a:pt x="1776459" y="0"/>
                    <a:pt x="1943022" y="0"/>
                  </a:cubicBezTo>
                  <a:close/>
                  <a:moveTo>
                    <a:pt x="1125035" y="0"/>
                  </a:moveTo>
                  <a:cubicBezTo>
                    <a:pt x="1263339" y="0"/>
                    <a:pt x="1331906" y="93097"/>
                    <a:pt x="1410445" y="221451"/>
                  </a:cubicBezTo>
                  <a:cubicBezTo>
                    <a:pt x="1435957" y="307916"/>
                    <a:pt x="1469469" y="634350"/>
                    <a:pt x="1414993" y="936788"/>
                  </a:cubicBezTo>
                  <a:cubicBezTo>
                    <a:pt x="1292755" y="789207"/>
                    <a:pt x="1120697" y="722990"/>
                    <a:pt x="966668" y="764359"/>
                  </a:cubicBezTo>
                  <a:lnTo>
                    <a:pt x="982144" y="815225"/>
                  </a:lnTo>
                  <a:cubicBezTo>
                    <a:pt x="1132425" y="775682"/>
                    <a:pt x="1303018" y="855332"/>
                    <a:pt x="1415509" y="1017952"/>
                  </a:cubicBezTo>
                  <a:cubicBezTo>
                    <a:pt x="1473313" y="1095249"/>
                    <a:pt x="1515123" y="1540497"/>
                    <a:pt x="1420950" y="1873762"/>
                  </a:cubicBezTo>
                  <a:cubicBezTo>
                    <a:pt x="1310606" y="2010353"/>
                    <a:pt x="1143747" y="2060168"/>
                    <a:pt x="1023262" y="1988385"/>
                  </a:cubicBezTo>
                  <a:lnTo>
                    <a:pt x="1021433" y="1991453"/>
                  </a:lnTo>
                  <a:cubicBezTo>
                    <a:pt x="1023094" y="1967976"/>
                    <a:pt x="1018240" y="1944306"/>
                    <a:pt x="1008316" y="1921877"/>
                  </a:cubicBezTo>
                  <a:cubicBezTo>
                    <a:pt x="982883" y="1864403"/>
                    <a:pt x="928002" y="1823883"/>
                    <a:pt x="863997" y="1815323"/>
                  </a:cubicBezTo>
                  <a:lnTo>
                    <a:pt x="860037" y="1844930"/>
                  </a:lnTo>
                  <a:cubicBezTo>
                    <a:pt x="913392" y="1852066"/>
                    <a:pt x="959204" y="1885560"/>
                    <a:pt x="980609" y="1933082"/>
                  </a:cubicBezTo>
                  <a:cubicBezTo>
                    <a:pt x="1003273" y="1983404"/>
                    <a:pt x="994934" y="2041310"/>
                    <a:pt x="958980" y="2083241"/>
                  </a:cubicBezTo>
                  <a:cubicBezTo>
                    <a:pt x="925070" y="2122789"/>
                    <a:pt x="871742" y="2142082"/>
                    <a:pt x="818586" y="2134033"/>
                  </a:cubicBezTo>
                  <a:lnTo>
                    <a:pt x="814069" y="2163562"/>
                  </a:lnTo>
                  <a:cubicBezTo>
                    <a:pt x="877846" y="2173235"/>
                    <a:pt x="941852" y="2149747"/>
                    <a:pt x="982425" y="2101780"/>
                  </a:cubicBezTo>
                  <a:lnTo>
                    <a:pt x="1015443" y="2028633"/>
                  </a:lnTo>
                  <a:cubicBezTo>
                    <a:pt x="1139831" y="2095808"/>
                    <a:pt x="1302751" y="2055001"/>
                    <a:pt x="1421331" y="1934029"/>
                  </a:cubicBezTo>
                  <a:cubicBezTo>
                    <a:pt x="1491194" y="2064971"/>
                    <a:pt x="1484003" y="2622644"/>
                    <a:pt x="1434621" y="2814287"/>
                  </a:cubicBezTo>
                  <a:cubicBezTo>
                    <a:pt x="1370629" y="2964850"/>
                    <a:pt x="1291598" y="3083879"/>
                    <a:pt x="1125035" y="3083879"/>
                  </a:cubicBezTo>
                  <a:cubicBezTo>
                    <a:pt x="976622" y="3083879"/>
                    <a:pt x="853248" y="2976677"/>
                    <a:pt x="835482" y="2834581"/>
                  </a:cubicBezTo>
                  <a:cubicBezTo>
                    <a:pt x="1001251" y="2760784"/>
                    <a:pt x="1101560" y="2608549"/>
                    <a:pt x="1075194" y="2460607"/>
                  </a:cubicBezTo>
                  <a:lnTo>
                    <a:pt x="1035713" y="2468996"/>
                  </a:lnTo>
                  <a:cubicBezTo>
                    <a:pt x="1060354" y="2611450"/>
                    <a:pt x="948194" y="2759243"/>
                    <a:pt x="773360" y="2817692"/>
                  </a:cubicBezTo>
                  <a:cubicBezTo>
                    <a:pt x="763867" y="2823239"/>
                    <a:pt x="753648" y="2823760"/>
                    <a:pt x="743309" y="2823760"/>
                  </a:cubicBezTo>
                  <a:cubicBezTo>
                    <a:pt x="576747" y="2823760"/>
                    <a:pt x="441721" y="2688734"/>
                    <a:pt x="441721" y="2522172"/>
                  </a:cubicBezTo>
                  <a:lnTo>
                    <a:pt x="459036" y="2436399"/>
                  </a:lnTo>
                  <a:lnTo>
                    <a:pt x="441721" y="2436399"/>
                  </a:lnTo>
                  <a:lnTo>
                    <a:pt x="441721" y="2427537"/>
                  </a:lnTo>
                  <a:cubicBezTo>
                    <a:pt x="305234" y="2414137"/>
                    <a:pt x="200762" y="2297266"/>
                    <a:pt x="200762" y="2155997"/>
                  </a:cubicBezTo>
                  <a:lnTo>
                    <a:pt x="217593" y="2072628"/>
                  </a:lnTo>
                  <a:cubicBezTo>
                    <a:pt x="89802" y="2019727"/>
                    <a:pt x="0" y="1893768"/>
                    <a:pt x="0" y="1746838"/>
                  </a:cubicBezTo>
                  <a:cubicBezTo>
                    <a:pt x="0" y="1665177"/>
                    <a:pt x="27737" y="1589996"/>
                    <a:pt x="75847" y="1531990"/>
                  </a:cubicBezTo>
                  <a:cubicBezTo>
                    <a:pt x="158816" y="1432590"/>
                    <a:pt x="276275" y="1387641"/>
                    <a:pt x="381353" y="1423131"/>
                  </a:cubicBezTo>
                  <a:lnTo>
                    <a:pt x="394263" y="1384911"/>
                  </a:lnTo>
                  <a:cubicBezTo>
                    <a:pt x="299825" y="1353014"/>
                    <a:pt x="197101" y="1376758"/>
                    <a:pt x="112642" y="1443556"/>
                  </a:cubicBezTo>
                  <a:cubicBezTo>
                    <a:pt x="74114" y="1395305"/>
                    <a:pt x="55810" y="1333244"/>
                    <a:pt x="55810" y="1266911"/>
                  </a:cubicBezTo>
                  <a:cubicBezTo>
                    <a:pt x="55810" y="1097473"/>
                    <a:pt x="175228" y="955927"/>
                    <a:pt x="334606" y="922383"/>
                  </a:cubicBezTo>
                  <a:cubicBezTo>
                    <a:pt x="497254" y="898036"/>
                    <a:pt x="645210" y="961827"/>
                    <a:pt x="694839" y="1079319"/>
                  </a:cubicBezTo>
                  <a:cubicBezTo>
                    <a:pt x="670482" y="1096114"/>
                    <a:pt x="651035" y="1119484"/>
                    <a:pt x="636636" y="1146893"/>
                  </a:cubicBezTo>
                  <a:cubicBezTo>
                    <a:pt x="598934" y="1218660"/>
                    <a:pt x="601627" y="1307205"/>
                    <a:pt x="643730" y="1380130"/>
                  </a:cubicBezTo>
                  <a:lnTo>
                    <a:pt x="677177" y="1360819"/>
                  </a:lnTo>
                  <a:cubicBezTo>
                    <a:pt x="642024" y="1299932"/>
                    <a:pt x="639299" y="1226219"/>
                    <a:pt x="669992" y="1166433"/>
                  </a:cubicBezTo>
                  <a:cubicBezTo>
                    <a:pt x="681439" y="1144136"/>
                    <a:pt x="696880" y="1125036"/>
                    <a:pt x="719376" y="1114815"/>
                  </a:cubicBezTo>
                  <a:lnTo>
                    <a:pt x="753521" y="1105667"/>
                  </a:lnTo>
                  <a:lnTo>
                    <a:pt x="747068" y="1089375"/>
                  </a:lnTo>
                  <a:cubicBezTo>
                    <a:pt x="775618" y="1073627"/>
                    <a:pt x="808756" y="1066440"/>
                    <a:pt x="843174" y="1068829"/>
                  </a:cubicBezTo>
                  <a:cubicBezTo>
                    <a:pt x="910177" y="1073482"/>
                    <a:pt x="971874" y="1113774"/>
                    <a:pt x="1005945" y="1175134"/>
                  </a:cubicBezTo>
                  <a:lnTo>
                    <a:pt x="1039750" y="1156458"/>
                  </a:lnTo>
                  <a:cubicBezTo>
                    <a:pt x="998956" y="1082934"/>
                    <a:pt x="924540" y="1035010"/>
                    <a:pt x="843662" y="1030172"/>
                  </a:cubicBezTo>
                  <a:cubicBezTo>
                    <a:pt x="804145" y="1027809"/>
                    <a:pt x="766021" y="1035895"/>
                    <a:pt x="732986" y="1053824"/>
                  </a:cubicBezTo>
                  <a:cubicBezTo>
                    <a:pt x="667861" y="924500"/>
                    <a:pt x="500732" y="853399"/>
                    <a:pt x="319377" y="879325"/>
                  </a:cubicBezTo>
                  <a:cubicBezTo>
                    <a:pt x="300989" y="843277"/>
                    <a:pt x="293334" y="802167"/>
                    <a:pt x="293334" y="759266"/>
                  </a:cubicBezTo>
                  <a:cubicBezTo>
                    <a:pt x="293334" y="639212"/>
                    <a:pt x="353287" y="533159"/>
                    <a:pt x="448596" y="474747"/>
                  </a:cubicBezTo>
                  <a:cubicBezTo>
                    <a:pt x="473964" y="344116"/>
                    <a:pt x="571545" y="239326"/>
                    <a:pt x="699138" y="207021"/>
                  </a:cubicBezTo>
                  <a:cubicBezTo>
                    <a:pt x="883688" y="175806"/>
                    <a:pt x="1051685" y="257594"/>
                    <a:pt x="1089767" y="399718"/>
                  </a:cubicBezTo>
                  <a:lnTo>
                    <a:pt x="1128734" y="389277"/>
                  </a:lnTo>
                  <a:cubicBezTo>
                    <a:pt x="1097563" y="272948"/>
                    <a:pt x="992084" y="191573"/>
                    <a:pt x="857834" y="171572"/>
                  </a:cubicBezTo>
                  <a:cubicBezTo>
                    <a:pt x="902623" y="69261"/>
                    <a:pt x="1005740" y="0"/>
                    <a:pt x="1125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2" name="Group 110">
              <a:extLst>
                <a:ext uri="{FF2B5EF4-FFF2-40B4-BE49-F238E27FC236}">
                  <a16:creationId xmlns:a16="http://schemas.microsoft.com/office/drawing/2014/main" id="{D519BD50-C580-4623-8810-E04695FA5F45}"/>
                </a:ext>
              </a:extLst>
            </p:cNvPr>
            <p:cNvGrpSpPr/>
            <p:nvPr/>
          </p:nvGrpSpPr>
          <p:grpSpPr>
            <a:xfrm>
              <a:off x="4292080" y="2037091"/>
              <a:ext cx="341005" cy="376812"/>
              <a:chOff x="4835382" y="73243"/>
              <a:chExt cx="2920830" cy="3227535"/>
            </a:xfrm>
            <a:solidFill>
              <a:schemeClr val="accent4"/>
            </a:solidFill>
          </p:grpSpPr>
          <p:sp>
            <p:nvSpPr>
              <p:cNvPr id="73" name="Freeform 111">
                <a:extLst>
                  <a:ext uri="{FF2B5EF4-FFF2-40B4-BE49-F238E27FC236}">
                    <a16:creationId xmlns:a16="http://schemas.microsoft.com/office/drawing/2014/main" id="{BBCCCC44-B257-423A-BB40-01303C1A40E8}"/>
                  </a:ext>
                </a:extLst>
              </p:cNvPr>
              <p:cNvSpPr/>
              <p:nvPr/>
            </p:nvSpPr>
            <p:spPr>
              <a:xfrm>
                <a:off x="4835382" y="73243"/>
                <a:ext cx="2920830" cy="3227535"/>
              </a:xfrm>
              <a:custGeom>
                <a:avLst/>
                <a:gdLst>
                  <a:gd name="connsiteX0" fmla="*/ 3030279 w 4784651"/>
                  <a:gd name="connsiteY0" fmla="*/ 0 h 5890437"/>
                  <a:gd name="connsiteX1" fmla="*/ 765544 w 4784651"/>
                  <a:gd name="connsiteY1" fmla="*/ 1935126 h 5890437"/>
                  <a:gd name="connsiteX2" fmla="*/ 0 w 4784651"/>
                  <a:gd name="connsiteY2" fmla="*/ 3051544 h 5890437"/>
                  <a:gd name="connsiteX3" fmla="*/ 510363 w 4784651"/>
                  <a:gd name="connsiteY3" fmla="*/ 3327991 h 5890437"/>
                  <a:gd name="connsiteX4" fmla="*/ 297711 w 4784651"/>
                  <a:gd name="connsiteY4" fmla="*/ 3657600 h 5890437"/>
                  <a:gd name="connsiteX5" fmla="*/ 489097 w 4784651"/>
                  <a:gd name="connsiteY5" fmla="*/ 3870251 h 5890437"/>
                  <a:gd name="connsiteX6" fmla="*/ 372139 w 4784651"/>
                  <a:gd name="connsiteY6" fmla="*/ 4061637 h 5890437"/>
                  <a:gd name="connsiteX7" fmla="*/ 563525 w 4784651"/>
                  <a:gd name="connsiteY7" fmla="*/ 4316819 h 5890437"/>
                  <a:gd name="connsiteX8" fmla="*/ 499730 w 4784651"/>
                  <a:gd name="connsiteY8" fmla="*/ 4976037 h 5890437"/>
                  <a:gd name="connsiteX9" fmla="*/ 1754372 w 4784651"/>
                  <a:gd name="connsiteY9" fmla="*/ 5199321 h 5890437"/>
                  <a:gd name="connsiteX10" fmla="*/ 1945758 w 4784651"/>
                  <a:gd name="connsiteY10" fmla="*/ 5890437 h 5890437"/>
                  <a:gd name="connsiteX11" fmla="*/ 4784651 w 4784651"/>
                  <a:gd name="connsiteY11" fmla="*/ 5858540 h 5890437"/>
                  <a:gd name="connsiteX12" fmla="*/ 4561367 w 4784651"/>
                  <a:gd name="connsiteY12" fmla="*/ 4189228 h 5890437"/>
                  <a:gd name="connsiteX13" fmla="*/ 3030279 w 4784651"/>
                  <a:gd name="connsiteY13" fmla="*/ 0 h 5890437"/>
                  <a:gd name="connsiteX0" fmla="*/ 3030279 w 4784651"/>
                  <a:gd name="connsiteY0" fmla="*/ 114 h 5890551"/>
                  <a:gd name="connsiteX1" fmla="*/ 765544 w 4784651"/>
                  <a:gd name="connsiteY1" fmla="*/ 1935240 h 5890551"/>
                  <a:gd name="connsiteX2" fmla="*/ 0 w 4784651"/>
                  <a:gd name="connsiteY2" fmla="*/ 3051658 h 5890551"/>
                  <a:gd name="connsiteX3" fmla="*/ 510363 w 4784651"/>
                  <a:gd name="connsiteY3" fmla="*/ 3328105 h 5890551"/>
                  <a:gd name="connsiteX4" fmla="*/ 297711 w 4784651"/>
                  <a:gd name="connsiteY4" fmla="*/ 3657714 h 5890551"/>
                  <a:gd name="connsiteX5" fmla="*/ 489097 w 4784651"/>
                  <a:gd name="connsiteY5" fmla="*/ 3870365 h 5890551"/>
                  <a:gd name="connsiteX6" fmla="*/ 372139 w 4784651"/>
                  <a:gd name="connsiteY6" fmla="*/ 4061751 h 5890551"/>
                  <a:gd name="connsiteX7" fmla="*/ 563525 w 4784651"/>
                  <a:gd name="connsiteY7" fmla="*/ 4316933 h 5890551"/>
                  <a:gd name="connsiteX8" fmla="*/ 499730 w 4784651"/>
                  <a:gd name="connsiteY8" fmla="*/ 4976151 h 5890551"/>
                  <a:gd name="connsiteX9" fmla="*/ 1754372 w 4784651"/>
                  <a:gd name="connsiteY9" fmla="*/ 5199435 h 5890551"/>
                  <a:gd name="connsiteX10" fmla="*/ 1945758 w 4784651"/>
                  <a:gd name="connsiteY10" fmla="*/ 5890551 h 5890551"/>
                  <a:gd name="connsiteX11" fmla="*/ 4784651 w 4784651"/>
                  <a:gd name="connsiteY11" fmla="*/ 5858654 h 5890551"/>
                  <a:gd name="connsiteX12" fmla="*/ 4561367 w 4784651"/>
                  <a:gd name="connsiteY12" fmla="*/ 4189342 h 5890551"/>
                  <a:gd name="connsiteX13" fmla="*/ 3030279 w 4784651"/>
                  <a:gd name="connsiteY13" fmla="*/ 114 h 5890551"/>
                  <a:gd name="connsiteX0" fmla="*/ 3030279 w 4784651"/>
                  <a:gd name="connsiteY0" fmla="*/ 398 h 5890835"/>
                  <a:gd name="connsiteX1" fmla="*/ 765544 w 4784651"/>
                  <a:gd name="connsiteY1" fmla="*/ 1935524 h 5890835"/>
                  <a:gd name="connsiteX2" fmla="*/ 0 w 4784651"/>
                  <a:gd name="connsiteY2" fmla="*/ 3051942 h 5890835"/>
                  <a:gd name="connsiteX3" fmla="*/ 510363 w 4784651"/>
                  <a:gd name="connsiteY3" fmla="*/ 3328389 h 5890835"/>
                  <a:gd name="connsiteX4" fmla="*/ 297711 w 4784651"/>
                  <a:gd name="connsiteY4" fmla="*/ 3657998 h 5890835"/>
                  <a:gd name="connsiteX5" fmla="*/ 489097 w 4784651"/>
                  <a:gd name="connsiteY5" fmla="*/ 3870649 h 5890835"/>
                  <a:gd name="connsiteX6" fmla="*/ 372139 w 4784651"/>
                  <a:gd name="connsiteY6" fmla="*/ 4062035 h 5890835"/>
                  <a:gd name="connsiteX7" fmla="*/ 563525 w 4784651"/>
                  <a:gd name="connsiteY7" fmla="*/ 4317217 h 5890835"/>
                  <a:gd name="connsiteX8" fmla="*/ 499730 w 4784651"/>
                  <a:gd name="connsiteY8" fmla="*/ 4976435 h 5890835"/>
                  <a:gd name="connsiteX9" fmla="*/ 1754372 w 4784651"/>
                  <a:gd name="connsiteY9" fmla="*/ 5199719 h 5890835"/>
                  <a:gd name="connsiteX10" fmla="*/ 1945758 w 4784651"/>
                  <a:gd name="connsiteY10" fmla="*/ 5890835 h 5890835"/>
                  <a:gd name="connsiteX11" fmla="*/ 4784651 w 4784651"/>
                  <a:gd name="connsiteY11" fmla="*/ 5858938 h 5890835"/>
                  <a:gd name="connsiteX12" fmla="*/ 4561367 w 4784651"/>
                  <a:gd name="connsiteY12" fmla="*/ 4189626 h 5890835"/>
                  <a:gd name="connsiteX13" fmla="*/ 3030279 w 4784651"/>
                  <a:gd name="connsiteY13" fmla="*/ 398 h 5890835"/>
                  <a:gd name="connsiteX0" fmla="*/ 3030279 w 5042277"/>
                  <a:gd name="connsiteY0" fmla="*/ 663 h 5891100"/>
                  <a:gd name="connsiteX1" fmla="*/ 765544 w 5042277"/>
                  <a:gd name="connsiteY1" fmla="*/ 1935789 h 5891100"/>
                  <a:gd name="connsiteX2" fmla="*/ 0 w 5042277"/>
                  <a:gd name="connsiteY2" fmla="*/ 3052207 h 5891100"/>
                  <a:gd name="connsiteX3" fmla="*/ 510363 w 5042277"/>
                  <a:gd name="connsiteY3" fmla="*/ 3328654 h 5891100"/>
                  <a:gd name="connsiteX4" fmla="*/ 297711 w 5042277"/>
                  <a:gd name="connsiteY4" fmla="*/ 3658263 h 5891100"/>
                  <a:gd name="connsiteX5" fmla="*/ 489097 w 5042277"/>
                  <a:gd name="connsiteY5" fmla="*/ 3870914 h 5891100"/>
                  <a:gd name="connsiteX6" fmla="*/ 372139 w 5042277"/>
                  <a:gd name="connsiteY6" fmla="*/ 4062300 h 5891100"/>
                  <a:gd name="connsiteX7" fmla="*/ 563525 w 5042277"/>
                  <a:gd name="connsiteY7" fmla="*/ 4317482 h 5891100"/>
                  <a:gd name="connsiteX8" fmla="*/ 499730 w 5042277"/>
                  <a:gd name="connsiteY8" fmla="*/ 4976700 h 5891100"/>
                  <a:gd name="connsiteX9" fmla="*/ 1754372 w 5042277"/>
                  <a:gd name="connsiteY9" fmla="*/ 5199984 h 5891100"/>
                  <a:gd name="connsiteX10" fmla="*/ 1945758 w 5042277"/>
                  <a:gd name="connsiteY10" fmla="*/ 5891100 h 5891100"/>
                  <a:gd name="connsiteX11" fmla="*/ 4784651 w 5042277"/>
                  <a:gd name="connsiteY11" fmla="*/ 5859203 h 5891100"/>
                  <a:gd name="connsiteX12" fmla="*/ 4561367 w 5042277"/>
                  <a:gd name="connsiteY12" fmla="*/ 4189891 h 5891100"/>
                  <a:gd name="connsiteX13" fmla="*/ 3030279 w 5042277"/>
                  <a:gd name="connsiteY13" fmla="*/ 663 h 5891100"/>
                  <a:gd name="connsiteX0" fmla="*/ 3030279 w 5316637"/>
                  <a:gd name="connsiteY0" fmla="*/ 1079 h 5891516"/>
                  <a:gd name="connsiteX1" fmla="*/ 765544 w 5316637"/>
                  <a:gd name="connsiteY1" fmla="*/ 1936205 h 5891516"/>
                  <a:gd name="connsiteX2" fmla="*/ 0 w 5316637"/>
                  <a:gd name="connsiteY2" fmla="*/ 3052623 h 5891516"/>
                  <a:gd name="connsiteX3" fmla="*/ 510363 w 5316637"/>
                  <a:gd name="connsiteY3" fmla="*/ 3329070 h 5891516"/>
                  <a:gd name="connsiteX4" fmla="*/ 297711 w 5316637"/>
                  <a:gd name="connsiteY4" fmla="*/ 3658679 h 5891516"/>
                  <a:gd name="connsiteX5" fmla="*/ 489097 w 5316637"/>
                  <a:gd name="connsiteY5" fmla="*/ 3871330 h 5891516"/>
                  <a:gd name="connsiteX6" fmla="*/ 372139 w 5316637"/>
                  <a:gd name="connsiteY6" fmla="*/ 4062716 h 5891516"/>
                  <a:gd name="connsiteX7" fmla="*/ 563525 w 5316637"/>
                  <a:gd name="connsiteY7" fmla="*/ 4317898 h 5891516"/>
                  <a:gd name="connsiteX8" fmla="*/ 499730 w 5316637"/>
                  <a:gd name="connsiteY8" fmla="*/ 4977116 h 5891516"/>
                  <a:gd name="connsiteX9" fmla="*/ 1754372 w 5316637"/>
                  <a:gd name="connsiteY9" fmla="*/ 5200400 h 5891516"/>
                  <a:gd name="connsiteX10" fmla="*/ 1945758 w 5316637"/>
                  <a:gd name="connsiteY10" fmla="*/ 5891516 h 5891516"/>
                  <a:gd name="connsiteX11" fmla="*/ 4784651 w 5316637"/>
                  <a:gd name="connsiteY11" fmla="*/ 5859619 h 5891516"/>
                  <a:gd name="connsiteX12" fmla="*/ 4890977 w 5316637"/>
                  <a:gd name="connsiteY12" fmla="*/ 3520456 h 5891516"/>
                  <a:gd name="connsiteX13" fmla="*/ 3030279 w 5316637"/>
                  <a:gd name="connsiteY13" fmla="*/ 1079 h 5891516"/>
                  <a:gd name="connsiteX0" fmla="*/ 3030279 w 5338934"/>
                  <a:gd name="connsiteY0" fmla="*/ 561 h 5890998"/>
                  <a:gd name="connsiteX1" fmla="*/ 765544 w 5338934"/>
                  <a:gd name="connsiteY1" fmla="*/ 1935687 h 5890998"/>
                  <a:gd name="connsiteX2" fmla="*/ 0 w 5338934"/>
                  <a:gd name="connsiteY2" fmla="*/ 3052105 h 5890998"/>
                  <a:gd name="connsiteX3" fmla="*/ 510363 w 5338934"/>
                  <a:gd name="connsiteY3" fmla="*/ 3328552 h 5890998"/>
                  <a:gd name="connsiteX4" fmla="*/ 297711 w 5338934"/>
                  <a:gd name="connsiteY4" fmla="*/ 3658161 h 5890998"/>
                  <a:gd name="connsiteX5" fmla="*/ 489097 w 5338934"/>
                  <a:gd name="connsiteY5" fmla="*/ 3870812 h 5890998"/>
                  <a:gd name="connsiteX6" fmla="*/ 372139 w 5338934"/>
                  <a:gd name="connsiteY6" fmla="*/ 4062198 h 5890998"/>
                  <a:gd name="connsiteX7" fmla="*/ 563525 w 5338934"/>
                  <a:gd name="connsiteY7" fmla="*/ 4317380 h 5890998"/>
                  <a:gd name="connsiteX8" fmla="*/ 499730 w 5338934"/>
                  <a:gd name="connsiteY8" fmla="*/ 4976598 h 5890998"/>
                  <a:gd name="connsiteX9" fmla="*/ 1754372 w 5338934"/>
                  <a:gd name="connsiteY9" fmla="*/ 5199882 h 5890998"/>
                  <a:gd name="connsiteX10" fmla="*/ 1945758 w 5338934"/>
                  <a:gd name="connsiteY10" fmla="*/ 5890998 h 5890998"/>
                  <a:gd name="connsiteX11" fmla="*/ 4784651 w 5338934"/>
                  <a:gd name="connsiteY11" fmla="*/ 5859101 h 5890998"/>
                  <a:gd name="connsiteX12" fmla="*/ 4890977 w 5338934"/>
                  <a:gd name="connsiteY12" fmla="*/ 3519938 h 5890998"/>
                  <a:gd name="connsiteX13" fmla="*/ 3030279 w 5338934"/>
                  <a:gd name="connsiteY13" fmla="*/ 561 h 5890998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15 h 5890552"/>
                  <a:gd name="connsiteX1" fmla="*/ 765544 w 5381346"/>
                  <a:gd name="connsiteY1" fmla="*/ 1935241 h 5890552"/>
                  <a:gd name="connsiteX2" fmla="*/ 0 w 5381346"/>
                  <a:gd name="connsiteY2" fmla="*/ 3051659 h 5890552"/>
                  <a:gd name="connsiteX3" fmla="*/ 510363 w 5381346"/>
                  <a:gd name="connsiteY3" fmla="*/ 3328106 h 5890552"/>
                  <a:gd name="connsiteX4" fmla="*/ 297711 w 5381346"/>
                  <a:gd name="connsiteY4" fmla="*/ 3657715 h 5890552"/>
                  <a:gd name="connsiteX5" fmla="*/ 489097 w 5381346"/>
                  <a:gd name="connsiteY5" fmla="*/ 3870366 h 5890552"/>
                  <a:gd name="connsiteX6" fmla="*/ 372139 w 5381346"/>
                  <a:gd name="connsiteY6" fmla="*/ 4061752 h 5890552"/>
                  <a:gd name="connsiteX7" fmla="*/ 563525 w 5381346"/>
                  <a:gd name="connsiteY7" fmla="*/ 4316934 h 5890552"/>
                  <a:gd name="connsiteX8" fmla="*/ 499730 w 5381346"/>
                  <a:gd name="connsiteY8" fmla="*/ 4976152 h 5890552"/>
                  <a:gd name="connsiteX9" fmla="*/ 1754372 w 5381346"/>
                  <a:gd name="connsiteY9" fmla="*/ 5199436 h 5890552"/>
                  <a:gd name="connsiteX10" fmla="*/ 1945758 w 5381346"/>
                  <a:gd name="connsiteY10" fmla="*/ 5890552 h 5890552"/>
                  <a:gd name="connsiteX11" fmla="*/ 4784651 w 5381346"/>
                  <a:gd name="connsiteY11" fmla="*/ 5858655 h 5890552"/>
                  <a:gd name="connsiteX12" fmla="*/ 4890977 w 5381346"/>
                  <a:gd name="connsiteY12" fmla="*/ 3519492 h 5890552"/>
                  <a:gd name="connsiteX13" fmla="*/ 3030279 w 5381346"/>
                  <a:gd name="connsiteY13" fmla="*/ 115 h 5890552"/>
                  <a:gd name="connsiteX0" fmla="*/ 3030279 w 5381346"/>
                  <a:gd name="connsiteY0" fmla="*/ 175 h 5890612"/>
                  <a:gd name="connsiteX1" fmla="*/ 765544 w 5381346"/>
                  <a:gd name="connsiteY1" fmla="*/ 1935301 h 5890612"/>
                  <a:gd name="connsiteX2" fmla="*/ 0 w 5381346"/>
                  <a:gd name="connsiteY2" fmla="*/ 3051719 h 5890612"/>
                  <a:gd name="connsiteX3" fmla="*/ 510363 w 5381346"/>
                  <a:gd name="connsiteY3" fmla="*/ 3328166 h 5890612"/>
                  <a:gd name="connsiteX4" fmla="*/ 297711 w 5381346"/>
                  <a:gd name="connsiteY4" fmla="*/ 3657775 h 5890612"/>
                  <a:gd name="connsiteX5" fmla="*/ 489097 w 5381346"/>
                  <a:gd name="connsiteY5" fmla="*/ 3870426 h 5890612"/>
                  <a:gd name="connsiteX6" fmla="*/ 372139 w 5381346"/>
                  <a:gd name="connsiteY6" fmla="*/ 4061812 h 5890612"/>
                  <a:gd name="connsiteX7" fmla="*/ 563525 w 5381346"/>
                  <a:gd name="connsiteY7" fmla="*/ 4316994 h 5890612"/>
                  <a:gd name="connsiteX8" fmla="*/ 499730 w 5381346"/>
                  <a:gd name="connsiteY8" fmla="*/ 4976212 h 5890612"/>
                  <a:gd name="connsiteX9" fmla="*/ 1754372 w 5381346"/>
                  <a:gd name="connsiteY9" fmla="*/ 5199496 h 5890612"/>
                  <a:gd name="connsiteX10" fmla="*/ 1945758 w 5381346"/>
                  <a:gd name="connsiteY10" fmla="*/ 5890612 h 5890612"/>
                  <a:gd name="connsiteX11" fmla="*/ 4784651 w 5381346"/>
                  <a:gd name="connsiteY11" fmla="*/ 5858715 h 5890612"/>
                  <a:gd name="connsiteX12" fmla="*/ 4890977 w 5381346"/>
                  <a:gd name="connsiteY12" fmla="*/ 3519552 h 5890612"/>
                  <a:gd name="connsiteX13" fmla="*/ 3030279 w 5381346"/>
                  <a:gd name="connsiteY13" fmla="*/ 175 h 5890612"/>
                  <a:gd name="connsiteX0" fmla="*/ 3030279 w 5381346"/>
                  <a:gd name="connsiteY0" fmla="*/ 1733 h 5892170"/>
                  <a:gd name="connsiteX1" fmla="*/ 0 w 5381346"/>
                  <a:gd name="connsiteY1" fmla="*/ 3053277 h 5892170"/>
                  <a:gd name="connsiteX2" fmla="*/ 510363 w 5381346"/>
                  <a:gd name="connsiteY2" fmla="*/ 3329724 h 5892170"/>
                  <a:gd name="connsiteX3" fmla="*/ 297711 w 5381346"/>
                  <a:gd name="connsiteY3" fmla="*/ 3659333 h 5892170"/>
                  <a:gd name="connsiteX4" fmla="*/ 489097 w 5381346"/>
                  <a:gd name="connsiteY4" fmla="*/ 3871984 h 5892170"/>
                  <a:gd name="connsiteX5" fmla="*/ 372139 w 5381346"/>
                  <a:gd name="connsiteY5" fmla="*/ 4063370 h 5892170"/>
                  <a:gd name="connsiteX6" fmla="*/ 563525 w 5381346"/>
                  <a:gd name="connsiteY6" fmla="*/ 4318552 h 5892170"/>
                  <a:gd name="connsiteX7" fmla="*/ 499730 w 5381346"/>
                  <a:gd name="connsiteY7" fmla="*/ 4977770 h 5892170"/>
                  <a:gd name="connsiteX8" fmla="*/ 1754372 w 5381346"/>
                  <a:gd name="connsiteY8" fmla="*/ 5201054 h 5892170"/>
                  <a:gd name="connsiteX9" fmla="*/ 1945758 w 5381346"/>
                  <a:gd name="connsiteY9" fmla="*/ 5892170 h 5892170"/>
                  <a:gd name="connsiteX10" fmla="*/ 4784651 w 5381346"/>
                  <a:gd name="connsiteY10" fmla="*/ 5860273 h 5892170"/>
                  <a:gd name="connsiteX11" fmla="*/ 4890977 w 5381346"/>
                  <a:gd name="connsiteY11" fmla="*/ 3521110 h 5892170"/>
                  <a:gd name="connsiteX12" fmla="*/ 3030279 w 5381346"/>
                  <a:gd name="connsiteY12" fmla="*/ 1733 h 5892170"/>
                  <a:gd name="connsiteX0" fmla="*/ 3030279 w 5381346"/>
                  <a:gd name="connsiteY0" fmla="*/ 4 h 5890441"/>
                  <a:gd name="connsiteX1" fmla="*/ 0 w 5381346"/>
                  <a:gd name="connsiteY1" fmla="*/ 3051548 h 5890441"/>
                  <a:gd name="connsiteX2" fmla="*/ 510363 w 5381346"/>
                  <a:gd name="connsiteY2" fmla="*/ 3327995 h 5890441"/>
                  <a:gd name="connsiteX3" fmla="*/ 297711 w 5381346"/>
                  <a:gd name="connsiteY3" fmla="*/ 3657604 h 5890441"/>
                  <a:gd name="connsiteX4" fmla="*/ 489097 w 5381346"/>
                  <a:gd name="connsiteY4" fmla="*/ 3870255 h 5890441"/>
                  <a:gd name="connsiteX5" fmla="*/ 372139 w 5381346"/>
                  <a:gd name="connsiteY5" fmla="*/ 4061641 h 5890441"/>
                  <a:gd name="connsiteX6" fmla="*/ 563525 w 5381346"/>
                  <a:gd name="connsiteY6" fmla="*/ 4316823 h 5890441"/>
                  <a:gd name="connsiteX7" fmla="*/ 499730 w 5381346"/>
                  <a:gd name="connsiteY7" fmla="*/ 4976041 h 5890441"/>
                  <a:gd name="connsiteX8" fmla="*/ 1754372 w 5381346"/>
                  <a:gd name="connsiteY8" fmla="*/ 5199325 h 5890441"/>
                  <a:gd name="connsiteX9" fmla="*/ 1945758 w 5381346"/>
                  <a:gd name="connsiteY9" fmla="*/ 5890441 h 5890441"/>
                  <a:gd name="connsiteX10" fmla="*/ 4784651 w 5381346"/>
                  <a:gd name="connsiteY10" fmla="*/ 5858544 h 5890441"/>
                  <a:gd name="connsiteX11" fmla="*/ 4890977 w 5381346"/>
                  <a:gd name="connsiteY11" fmla="*/ 3519381 h 5890441"/>
                  <a:gd name="connsiteX12" fmla="*/ 3030279 w 5381346"/>
                  <a:gd name="connsiteY12" fmla="*/ 4 h 5890441"/>
                  <a:gd name="connsiteX0" fmla="*/ 3040277 w 5391344"/>
                  <a:gd name="connsiteY0" fmla="*/ 4 h 5890441"/>
                  <a:gd name="connsiteX1" fmla="*/ 9998 w 5391344"/>
                  <a:gd name="connsiteY1" fmla="*/ 3051548 h 5890441"/>
                  <a:gd name="connsiteX2" fmla="*/ 520361 w 5391344"/>
                  <a:gd name="connsiteY2" fmla="*/ 3327995 h 5890441"/>
                  <a:gd name="connsiteX3" fmla="*/ 307709 w 5391344"/>
                  <a:gd name="connsiteY3" fmla="*/ 3657604 h 5890441"/>
                  <a:gd name="connsiteX4" fmla="*/ 499095 w 5391344"/>
                  <a:gd name="connsiteY4" fmla="*/ 3870255 h 5890441"/>
                  <a:gd name="connsiteX5" fmla="*/ 382137 w 5391344"/>
                  <a:gd name="connsiteY5" fmla="*/ 4061641 h 5890441"/>
                  <a:gd name="connsiteX6" fmla="*/ 573523 w 5391344"/>
                  <a:gd name="connsiteY6" fmla="*/ 4316823 h 5890441"/>
                  <a:gd name="connsiteX7" fmla="*/ 509728 w 5391344"/>
                  <a:gd name="connsiteY7" fmla="*/ 4976041 h 5890441"/>
                  <a:gd name="connsiteX8" fmla="*/ 1764370 w 5391344"/>
                  <a:gd name="connsiteY8" fmla="*/ 5199325 h 5890441"/>
                  <a:gd name="connsiteX9" fmla="*/ 1955756 w 5391344"/>
                  <a:gd name="connsiteY9" fmla="*/ 5890441 h 5890441"/>
                  <a:gd name="connsiteX10" fmla="*/ 4794649 w 5391344"/>
                  <a:gd name="connsiteY10" fmla="*/ 5858544 h 5890441"/>
                  <a:gd name="connsiteX11" fmla="*/ 4900975 w 5391344"/>
                  <a:gd name="connsiteY11" fmla="*/ 3519381 h 5890441"/>
                  <a:gd name="connsiteX12" fmla="*/ 3040277 w 5391344"/>
                  <a:gd name="connsiteY12" fmla="*/ 4 h 5890441"/>
                  <a:gd name="connsiteX0" fmla="*/ 3040277 w 5391344"/>
                  <a:gd name="connsiteY0" fmla="*/ 4 h 5890441"/>
                  <a:gd name="connsiteX1" fmla="*/ 9998 w 5391344"/>
                  <a:gd name="connsiteY1" fmla="*/ 3051548 h 5890441"/>
                  <a:gd name="connsiteX2" fmla="*/ 520361 w 5391344"/>
                  <a:gd name="connsiteY2" fmla="*/ 3327995 h 5890441"/>
                  <a:gd name="connsiteX3" fmla="*/ 307709 w 5391344"/>
                  <a:gd name="connsiteY3" fmla="*/ 3657604 h 5890441"/>
                  <a:gd name="connsiteX4" fmla="*/ 499095 w 5391344"/>
                  <a:gd name="connsiteY4" fmla="*/ 3870255 h 5890441"/>
                  <a:gd name="connsiteX5" fmla="*/ 382137 w 5391344"/>
                  <a:gd name="connsiteY5" fmla="*/ 4061641 h 5890441"/>
                  <a:gd name="connsiteX6" fmla="*/ 573523 w 5391344"/>
                  <a:gd name="connsiteY6" fmla="*/ 4316823 h 5890441"/>
                  <a:gd name="connsiteX7" fmla="*/ 509728 w 5391344"/>
                  <a:gd name="connsiteY7" fmla="*/ 4976041 h 5890441"/>
                  <a:gd name="connsiteX8" fmla="*/ 1764370 w 5391344"/>
                  <a:gd name="connsiteY8" fmla="*/ 5199325 h 5890441"/>
                  <a:gd name="connsiteX9" fmla="*/ 1955756 w 5391344"/>
                  <a:gd name="connsiteY9" fmla="*/ 5890441 h 5890441"/>
                  <a:gd name="connsiteX10" fmla="*/ 4794649 w 5391344"/>
                  <a:gd name="connsiteY10" fmla="*/ 5858544 h 5890441"/>
                  <a:gd name="connsiteX11" fmla="*/ 4900975 w 5391344"/>
                  <a:gd name="connsiteY11" fmla="*/ 3519381 h 5890441"/>
                  <a:gd name="connsiteX12" fmla="*/ 3040277 w 5391344"/>
                  <a:gd name="connsiteY12" fmla="*/ 4 h 5890441"/>
                  <a:gd name="connsiteX0" fmla="*/ 3030279 w 5381346"/>
                  <a:gd name="connsiteY0" fmla="*/ 92120 h 5982557"/>
                  <a:gd name="connsiteX1" fmla="*/ 914399 w 5381346"/>
                  <a:gd name="connsiteY1" fmla="*/ 1187274 h 5982557"/>
                  <a:gd name="connsiteX2" fmla="*/ 0 w 5381346"/>
                  <a:gd name="connsiteY2" fmla="*/ 3143664 h 5982557"/>
                  <a:gd name="connsiteX3" fmla="*/ 510363 w 5381346"/>
                  <a:gd name="connsiteY3" fmla="*/ 3420111 h 5982557"/>
                  <a:gd name="connsiteX4" fmla="*/ 297711 w 5381346"/>
                  <a:gd name="connsiteY4" fmla="*/ 3749720 h 5982557"/>
                  <a:gd name="connsiteX5" fmla="*/ 489097 w 5381346"/>
                  <a:gd name="connsiteY5" fmla="*/ 3962371 h 5982557"/>
                  <a:gd name="connsiteX6" fmla="*/ 372139 w 5381346"/>
                  <a:gd name="connsiteY6" fmla="*/ 4153757 h 5982557"/>
                  <a:gd name="connsiteX7" fmla="*/ 563525 w 5381346"/>
                  <a:gd name="connsiteY7" fmla="*/ 4408939 h 5982557"/>
                  <a:gd name="connsiteX8" fmla="*/ 499730 w 5381346"/>
                  <a:gd name="connsiteY8" fmla="*/ 5068157 h 5982557"/>
                  <a:gd name="connsiteX9" fmla="*/ 1754372 w 5381346"/>
                  <a:gd name="connsiteY9" fmla="*/ 5291441 h 5982557"/>
                  <a:gd name="connsiteX10" fmla="*/ 1945758 w 5381346"/>
                  <a:gd name="connsiteY10" fmla="*/ 5982557 h 5982557"/>
                  <a:gd name="connsiteX11" fmla="*/ 4784651 w 5381346"/>
                  <a:gd name="connsiteY11" fmla="*/ 5950660 h 5982557"/>
                  <a:gd name="connsiteX12" fmla="*/ 4890977 w 5381346"/>
                  <a:gd name="connsiteY12" fmla="*/ 3611497 h 5982557"/>
                  <a:gd name="connsiteX13" fmla="*/ 3030279 w 5381346"/>
                  <a:gd name="connsiteY13" fmla="*/ 92120 h 5982557"/>
                  <a:gd name="connsiteX0" fmla="*/ 3030279 w 5381346"/>
                  <a:gd name="connsiteY0" fmla="*/ 94250 h 5984687"/>
                  <a:gd name="connsiteX1" fmla="*/ 914399 w 5381346"/>
                  <a:gd name="connsiteY1" fmla="*/ 1189404 h 5984687"/>
                  <a:gd name="connsiteX2" fmla="*/ 0 w 5381346"/>
                  <a:gd name="connsiteY2" fmla="*/ 3145794 h 5984687"/>
                  <a:gd name="connsiteX3" fmla="*/ 510363 w 5381346"/>
                  <a:gd name="connsiteY3" fmla="*/ 3422241 h 5984687"/>
                  <a:gd name="connsiteX4" fmla="*/ 297711 w 5381346"/>
                  <a:gd name="connsiteY4" fmla="*/ 3751850 h 5984687"/>
                  <a:gd name="connsiteX5" fmla="*/ 489097 w 5381346"/>
                  <a:gd name="connsiteY5" fmla="*/ 3964501 h 5984687"/>
                  <a:gd name="connsiteX6" fmla="*/ 372139 w 5381346"/>
                  <a:gd name="connsiteY6" fmla="*/ 4155887 h 5984687"/>
                  <a:gd name="connsiteX7" fmla="*/ 563525 w 5381346"/>
                  <a:gd name="connsiteY7" fmla="*/ 4411069 h 5984687"/>
                  <a:gd name="connsiteX8" fmla="*/ 499730 w 5381346"/>
                  <a:gd name="connsiteY8" fmla="*/ 5070287 h 5984687"/>
                  <a:gd name="connsiteX9" fmla="*/ 1754372 w 5381346"/>
                  <a:gd name="connsiteY9" fmla="*/ 5293571 h 5984687"/>
                  <a:gd name="connsiteX10" fmla="*/ 1945758 w 5381346"/>
                  <a:gd name="connsiteY10" fmla="*/ 5984687 h 5984687"/>
                  <a:gd name="connsiteX11" fmla="*/ 4784651 w 5381346"/>
                  <a:gd name="connsiteY11" fmla="*/ 5952790 h 5984687"/>
                  <a:gd name="connsiteX12" fmla="*/ 4890977 w 5381346"/>
                  <a:gd name="connsiteY12" fmla="*/ 3613627 h 5984687"/>
                  <a:gd name="connsiteX13" fmla="*/ 3030279 w 5381346"/>
                  <a:gd name="connsiteY13" fmla="*/ 94250 h 5984687"/>
                  <a:gd name="connsiteX0" fmla="*/ 3030279 w 5381346"/>
                  <a:gd name="connsiteY0" fmla="*/ 0 h 5890437"/>
                  <a:gd name="connsiteX1" fmla="*/ 914399 w 5381346"/>
                  <a:gd name="connsiteY1" fmla="*/ 1095154 h 5890437"/>
                  <a:gd name="connsiteX2" fmla="*/ 0 w 5381346"/>
                  <a:gd name="connsiteY2" fmla="*/ 3051544 h 5890437"/>
                  <a:gd name="connsiteX3" fmla="*/ 510363 w 5381346"/>
                  <a:gd name="connsiteY3" fmla="*/ 3327991 h 5890437"/>
                  <a:gd name="connsiteX4" fmla="*/ 297711 w 5381346"/>
                  <a:gd name="connsiteY4" fmla="*/ 3657600 h 5890437"/>
                  <a:gd name="connsiteX5" fmla="*/ 489097 w 5381346"/>
                  <a:gd name="connsiteY5" fmla="*/ 3870251 h 5890437"/>
                  <a:gd name="connsiteX6" fmla="*/ 372139 w 5381346"/>
                  <a:gd name="connsiteY6" fmla="*/ 4061637 h 5890437"/>
                  <a:gd name="connsiteX7" fmla="*/ 563525 w 5381346"/>
                  <a:gd name="connsiteY7" fmla="*/ 4316819 h 5890437"/>
                  <a:gd name="connsiteX8" fmla="*/ 499730 w 5381346"/>
                  <a:gd name="connsiteY8" fmla="*/ 4976037 h 5890437"/>
                  <a:gd name="connsiteX9" fmla="*/ 1754372 w 5381346"/>
                  <a:gd name="connsiteY9" fmla="*/ 5199321 h 5890437"/>
                  <a:gd name="connsiteX10" fmla="*/ 1945758 w 5381346"/>
                  <a:gd name="connsiteY10" fmla="*/ 5890437 h 5890437"/>
                  <a:gd name="connsiteX11" fmla="*/ 4784651 w 5381346"/>
                  <a:gd name="connsiteY11" fmla="*/ 5858540 h 5890437"/>
                  <a:gd name="connsiteX12" fmla="*/ 4890977 w 5381346"/>
                  <a:gd name="connsiteY12" fmla="*/ 3519377 h 5890437"/>
                  <a:gd name="connsiteX13" fmla="*/ 3030279 w 5381346"/>
                  <a:gd name="connsiteY13" fmla="*/ 0 h 5890437"/>
                  <a:gd name="connsiteX0" fmla="*/ 3030279 w 5381346"/>
                  <a:gd name="connsiteY0" fmla="*/ 0 h 5890437"/>
                  <a:gd name="connsiteX1" fmla="*/ 914399 w 5381346"/>
                  <a:gd name="connsiteY1" fmla="*/ 1095154 h 5890437"/>
                  <a:gd name="connsiteX2" fmla="*/ 0 w 5381346"/>
                  <a:gd name="connsiteY2" fmla="*/ 3051544 h 5890437"/>
                  <a:gd name="connsiteX3" fmla="*/ 510363 w 5381346"/>
                  <a:gd name="connsiteY3" fmla="*/ 3327991 h 5890437"/>
                  <a:gd name="connsiteX4" fmla="*/ 297711 w 5381346"/>
                  <a:gd name="connsiteY4" fmla="*/ 3657600 h 5890437"/>
                  <a:gd name="connsiteX5" fmla="*/ 489097 w 5381346"/>
                  <a:gd name="connsiteY5" fmla="*/ 3870251 h 5890437"/>
                  <a:gd name="connsiteX6" fmla="*/ 372139 w 5381346"/>
                  <a:gd name="connsiteY6" fmla="*/ 4061637 h 5890437"/>
                  <a:gd name="connsiteX7" fmla="*/ 563525 w 5381346"/>
                  <a:gd name="connsiteY7" fmla="*/ 4316819 h 5890437"/>
                  <a:gd name="connsiteX8" fmla="*/ 499730 w 5381346"/>
                  <a:gd name="connsiteY8" fmla="*/ 4976037 h 5890437"/>
                  <a:gd name="connsiteX9" fmla="*/ 1754372 w 5381346"/>
                  <a:gd name="connsiteY9" fmla="*/ 5199321 h 5890437"/>
                  <a:gd name="connsiteX10" fmla="*/ 1945758 w 5381346"/>
                  <a:gd name="connsiteY10" fmla="*/ 5890437 h 5890437"/>
                  <a:gd name="connsiteX11" fmla="*/ 4784651 w 5381346"/>
                  <a:gd name="connsiteY11" fmla="*/ 5858540 h 5890437"/>
                  <a:gd name="connsiteX12" fmla="*/ 4890977 w 5381346"/>
                  <a:gd name="connsiteY12" fmla="*/ 3519377 h 5890437"/>
                  <a:gd name="connsiteX13" fmla="*/ 3030279 w 5381346"/>
                  <a:gd name="connsiteY13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914846 w 5381793"/>
                  <a:gd name="connsiteY1" fmla="*/ 1095154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72315 w 5381793"/>
                  <a:gd name="connsiteY1" fmla="*/ 1063257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90128 w 5381793"/>
                  <a:gd name="connsiteY1" fmla="*/ 1098883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26 w 5381793"/>
                  <a:gd name="connsiteY0" fmla="*/ 0 h 5890437"/>
                  <a:gd name="connsiteX1" fmla="*/ 890128 w 5381793"/>
                  <a:gd name="connsiteY1" fmla="*/ 1098883 h 5890437"/>
                  <a:gd name="connsiteX2" fmla="*/ 649032 w 5381793"/>
                  <a:gd name="connsiteY2" fmla="*/ 2137144 h 5890437"/>
                  <a:gd name="connsiteX3" fmla="*/ 447 w 5381793"/>
                  <a:gd name="connsiteY3" fmla="*/ 3051544 h 5890437"/>
                  <a:gd name="connsiteX4" fmla="*/ 510810 w 5381793"/>
                  <a:gd name="connsiteY4" fmla="*/ 3327991 h 5890437"/>
                  <a:gd name="connsiteX5" fmla="*/ 298158 w 5381793"/>
                  <a:gd name="connsiteY5" fmla="*/ 3657600 h 5890437"/>
                  <a:gd name="connsiteX6" fmla="*/ 489544 w 5381793"/>
                  <a:gd name="connsiteY6" fmla="*/ 3870251 h 5890437"/>
                  <a:gd name="connsiteX7" fmla="*/ 372586 w 5381793"/>
                  <a:gd name="connsiteY7" fmla="*/ 4061637 h 5890437"/>
                  <a:gd name="connsiteX8" fmla="*/ 563972 w 5381793"/>
                  <a:gd name="connsiteY8" fmla="*/ 4316819 h 5890437"/>
                  <a:gd name="connsiteX9" fmla="*/ 500177 w 5381793"/>
                  <a:gd name="connsiteY9" fmla="*/ 4976037 h 5890437"/>
                  <a:gd name="connsiteX10" fmla="*/ 1754819 w 5381793"/>
                  <a:gd name="connsiteY10" fmla="*/ 5199321 h 5890437"/>
                  <a:gd name="connsiteX11" fmla="*/ 1946205 w 5381793"/>
                  <a:gd name="connsiteY11" fmla="*/ 5890437 h 5890437"/>
                  <a:gd name="connsiteX12" fmla="*/ 4785098 w 5381793"/>
                  <a:gd name="connsiteY12" fmla="*/ 5858540 h 5890437"/>
                  <a:gd name="connsiteX13" fmla="*/ 4891424 w 5381793"/>
                  <a:gd name="connsiteY13" fmla="*/ 3519377 h 5890437"/>
                  <a:gd name="connsiteX14" fmla="*/ 3030726 w 5381793"/>
                  <a:gd name="connsiteY14" fmla="*/ 0 h 5890437"/>
                  <a:gd name="connsiteX0" fmla="*/ 3030764 w 5381831"/>
                  <a:gd name="connsiteY0" fmla="*/ 0 h 5890437"/>
                  <a:gd name="connsiteX1" fmla="*/ 890166 w 5381831"/>
                  <a:gd name="connsiteY1" fmla="*/ 1098883 h 5890437"/>
                  <a:gd name="connsiteX2" fmla="*/ 607506 w 5381831"/>
                  <a:gd name="connsiteY2" fmla="*/ 2172770 h 5890437"/>
                  <a:gd name="connsiteX3" fmla="*/ 485 w 5381831"/>
                  <a:gd name="connsiteY3" fmla="*/ 3051544 h 5890437"/>
                  <a:gd name="connsiteX4" fmla="*/ 510848 w 5381831"/>
                  <a:gd name="connsiteY4" fmla="*/ 3327991 h 5890437"/>
                  <a:gd name="connsiteX5" fmla="*/ 298196 w 5381831"/>
                  <a:gd name="connsiteY5" fmla="*/ 3657600 h 5890437"/>
                  <a:gd name="connsiteX6" fmla="*/ 489582 w 5381831"/>
                  <a:gd name="connsiteY6" fmla="*/ 3870251 h 5890437"/>
                  <a:gd name="connsiteX7" fmla="*/ 372624 w 5381831"/>
                  <a:gd name="connsiteY7" fmla="*/ 4061637 h 5890437"/>
                  <a:gd name="connsiteX8" fmla="*/ 564010 w 5381831"/>
                  <a:gd name="connsiteY8" fmla="*/ 4316819 h 5890437"/>
                  <a:gd name="connsiteX9" fmla="*/ 500215 w 5381831"/>
                  <a:gd name="connsiteY9" fmla="*/ 4976037 h 5890437"/>
                  <a:gd name="connsiteX10" fmla="*/ 1754857 w 5381831"/>
                  <a:gd name="connsiteY10" fmla="*/ 5199321 h 5890437"/>
                  <a:gd name="connsiteX11" fmla="*/ 1946243 w 5381831"/>
                  <a:gd name="connsiteY11" fmla="*/ 5890437 h 5890437"/>
                  <a:gd name="connsiteX12" fmla="*/ 4785136 w 5381831"/>
                  <a:gd name="connsiteY12" fmla="*/ 5858540 h 5890437"/>
                  <a:gd name="connsiteX13" fmla="*/ 4891462 w 5381831"/>
                  <a:gd name="connsiteY13" fmla="*/ 3519377 h 5890437"/>
                  <a:gd name="connsiteX14" fmla="*/ 3030764 w 5381831"/>
                  <a:gd name="connsiteY14" fmla="*/ 0 h 5890437"/>
                  <a:gd name="connsiteX0" fmla="*/ 3030764 w 5381831"/>
                  <a:gd name="connsiteY0" fmla="*/ 0 h 5890437"/>
                  <a:gd name="connsiteX1" fmla="*/ 890166 w 5381831"/>
                  <a:gd name="connsiteY1" fmla="*/ 1098883 h 5890437"/>
                  <a:gd name="connsiteX2" fmla="*/ 607506 w 5381831"/>
                  <a:gd name="connsiteY2" fmla="*/ 2172770 h 5890437"/>
                  <a:gd name="connsiteX3" fmla="*/ 485 w 5381831"/>
                  <a:gd name="connsiteY3" fmla="*/ 3051544 h 5890437"/>
                  <a:gd name="connsiteX4" fmla="*/ 510848 w 5381831"/>
                  <a:gd name="connsiteY4" fmla="*/ 3327991 h 5890437"/>
                  <a:gd name="connsiteX5" fmla="*/ 298196 w 5381831"/>
                  <a:gd name="connsiteY5" fmla="*/ 3657600 h 5890437"/>
                  <a:gd name="connsiteX6" fmla="*/ 489582 w 5381831"/>
                  <a:gd name="connsiteY6" fmla="*/ 3870251 h 5890437"/>
                  <a:gd name="connsiteX7" fmla="*/ 372624 w 5381831"/>
                  <a:gd name="connsiteY7" fmla="*/ 4061637 h 5890437"/>
                  <a:gd name="connsiteX8" fmla="*/ 564010 w 5381831"/>
                  <a:gd name="connsiteY8" fmla="*/ 4316819 h 5890437"/>
                  <a:gd name="connsiteX9" fmla="*/ 500215 w 5381831"/>
                  <a:gd name="connsiteY9" fmla="*/ 4976037 h 5890437"/>
                  <a:gd name="connsiteX10" fmla="*/ 1754857 w 5381831"/>
                  <a:gd name="connsiteY10" fmla="*/ 5199321 h 5890437"/>
                  <a:gd name="connsiteX11" fmla="*/ 1946243 w 5381831"/>
                  <a:gd name="connsiteY11" fmla="*/ 5890437 h 5890437"/>
                  <a:gd name="connsiteX12" fmla="*/ 4785136 w 5381831"/>
                  <a:gd name="connsiteY12" fmla="*/ 5858540 h 5890437"/>
                  <a:gd name="connsiteX13" fmla="*/ 4891462 w 5381831"/>
                  <a:gd name="connsiteY13" fmla="*/ 3519377 h 5890437"/>
                  <a:gd name="connsiteX14" fmla="*/ 3030764 w 5381831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298271 w 5381906"/>
                  <a:gd name="connsiteY5" fmla="*/ 365760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489657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199321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839 w 5381906"/>
                  <a:gd name="connsiteY0" fmla="*/ 0 h 5890437"/>
                  <a:gd name="connsiteX1" fmla="*/ 890241 w 5381906"/>
                  <a:gd name="connsiteY1" fmla="*/ 1098883 h 5890437"/>
                  <a:gd name="connsiteX2" fmla="*/ 607581 w 5381906"/>
                  <a:gd name="connsiteY2" fmla="*/ 2172770 h 5890437"/>
                  <a:gd name="connsiteX3" fmla="*/ 560 w 5381906"/>
                  <a:gd name="connsiteY3" fmla="*/ 3051544 h 5890437"/>
                  <a:gd name="connsiteX4" fmla="*/ 510923 w 5381906"/>
                  <a:gd name="connsiteY4" fmla="*/ 3327991 h 5890437"/>
                  <a:gd name="connsiteX5" fmla="*/ 339835 w 5381906"/>
                  <a:gd name="connsiteY5" fmla="*/ 3734790 h 5890437"/>
                  <a:gd name="connsiteX6" fmla="*/ 531221 w 5381906"/>
                  <a:gd name="connsiteY6" fmla="*/ 3870251 h 5890437"/>
                  <a:gd name="connsiteX7" fmla="*/ 372699 w 5381906"/>
                  <a:gd name="connsiteY7" fmla="*/ 4061637 h 5890437"/>
                  <a:gd name="connsiteX8" fmla="*/ 564085 w 5381906"/>
                  <a:gd name="connsiteY8" fmla="*/ 4316819 h 5890437"/>
                  <a:gd name="connsiteX9" fmla="*/ 500290 w 5381906"/>
                  <a:gd name="connsiteY9" fmla="*/ 4976037 h 5890437"/>
                  <a:gd name="connsiteX10" fmla="*/ 1754932 w 5381906"/>
                  <a:gd name="connsiteY10" fmla="*/ 5039004 h 5890437"/>
                  <a:gd name="connsiteX11" fmla="*/ 1946318 w 5381906"/>
                  <a:gd name="connsiteY11" fmla="*/ 5890437 h 5890437"/>
                  <a:gd name="connsiteX12" fmla="*/ 4785211 w 5381906"/>
                  <a:gd name="connsiteY12" fmla="*/ 5858540 h 5890437"/>
                  <a:gd name="connsiteX13" fmla="*/ 4891537 w 5381906"/>
                  <a:gd name="connsiteY13" fmla="*/ 3519377 h 5890437"/>
                  <a:gd name="connsiteX14" fmla="*/ 3030839 w 5381906"/>
                  <a:gd name="connsiteY14" fmla="*/ 0 h 5890437"/>
                  <a:gd name="connsiteX0" fmla="*/ 3030765 w 5381832"/>
                  <a:gd name="connsiteY0" fmla="*/ 0 h 5890437"/>
                  <a:gd name="connsiteX1" fmla="*/ 890167 w 5381832"/>
                  <a:gd name="connsiteY1" fmla="*/ 1098883 h 5890437"/>
                  <a:gd name="connsiteX2" fmla="*/ 672821 w 5381832"/>
                  <a:gd name="connsiteY2" fmla="*/ 2220272 h 5890437"/>
                  <a:gd name="connsiteX3" fmla="*/ 486 w 5381832"/>
                  <a:gd name="connsiteY3" fmla="*/ 3051544 h 5890437"/>
                  <a:gd name="connsiteX4" fmla="*/ 510849 w 5381832"/>
                  <a:gd name="connsiteY4" fmla="*/ 3327991 h 5890437"/>
                  <a:gd name="connsiteX5" fmla="*/ 339761 w 5381832"/>
                  <a:gd name="connsiteY5" fmla="*/ 3734790 h 5890437"/>
                  <a:gd name="connsiteX6" fmla="*/ 531147 w 5381832"/>
                  <a:gd name="connsiteY6" fmla="*/ 3870251 h 5890437"/>
                  <a:gd name="connsiteX7" fmla="*/ 372625 w 5381832"/>
                  <a:gd name="connsiteY7" fmla="*/ 4061637 h 5890437"/>
                  <a:gd name="connsiteX8" fmla="*/ 564011 w 5381832"/>
                  <a:gd name="connsiteY8" fmla="*/ 4316819 h 5890437"/>
                  <a:gd name="connsiteX9" fmla="*/ 500216 w 5381832"/>
                  <a:gd name="connsiteY9" fmla="*/ 4976037 h 5890437"/>
                  <a:gd name="connsiteX10" fmla="*/ 1754858 w 5381832"/>
                  <a:gd name="connsiteY10" fmla="*/ 5039004 h 5890437"/>
                  <a:gd name="connsiteX11" fmla="*/ 1946244 w 5381832"/>
                  <a:gd name="connsiteY11" fmla="*/ 5890437 h 5890437"/>
                  <a:gd name="connsiteX12" fmla="*/ 4785137 w 5381832"/>
                  <a:gd name="connsiteY12" fmla="*/ 5858540 h 5890437"/>
                  <a:gd name="connsiteX13" fmla="*/ 4891463 w 5381832"/>
                  <a:gd name="connsiteY13" fmla="*/ 3519377 h 5890437"/>
                  <a:gd name="connsiteX14" fmla="*/ 3030765 w 5381832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90264 w 5381929"/>
                  <a:gd name="connsiteY1" fmla="*/ 1098883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72451 w 5381929"/>
                  <a:gd name="connsiteY1" fmla="*/ 1057320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872451 w 5381929"/>
                  <a:gd name="connsiteY1" fmla="*/ 1057320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81633 w 5381929"/>
                  <a:gd name="connsiteY1" fmla="*/ 920842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81633 w 5381929"/>
                  <a:gd name="connsiteY1" fmla="*/ 920842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0 h 5890437"/>
                  <a:gd name="connsiteX1" fmla="*/ 927042 w 5381929"/>
                  <a:gd name="connsiteY1" fmla="*/ 866251 h 5890437"/>
                  <a:gd name="connsiteX2" fmla="*/ 672918 w 5381929"/>
                  <a:gd name="connsiteY2" fmla="*/ 2220272 h 5890437"/>
                  <a:gd name="connsiteX3" fmla="*/ 583 w 5381929"/>
                  <a:gd name="connsiteY3" fmla="*/ 3051544 h 5890437"/>
                  <a:gd name="connsiteX4" fmla="*/ 510946 w 5381929"/>
                  <a:gd name="connsiteY4" fmla="*/ 3327991 h 5890437"/>
                  <a:gd name="connsiteX5" fmla="*/ 339858 w 5381929"/>
                  <a:gd name="connsiteY5" fmla="*/ 3734790 h 5890437"/>
                  <a:gd name="connsiteX6" fmla="*/ 531244 w 5381929"/>
                  <a:gd name="connsiteY6" fmla="*/ 3870251 h 5890437"/>
                  <a:gd name="connsiteX7" fmla="*/ 372722 w 5381929"/>
                  <a:gd name="connsiteY7" fmla="*/ 4061637 h 5890437"/>
                  <a:gd name="connsiteX8" fmla="*/ 564108 w 5381929"/>
                  <a:gd name="connsiteY8" fmla="*/ 4316819 h 5890437"/>
                  <a:gd name="connsiteX9" fmla="*/ 500313 w 5381929"/>
                  <a:gd name="connsiteY9" fmla="*/ 4976037 h 5890437"/>
                  <a:gd name="connsiteX10" fmla="*/ 1754955 w 5381929"/>
                  <a:gd name="connsiteY10" fmla="*/ 5039004 h 5890437"/>
                  <a:gd name="connsiteX11" fmla="*/ 1946341 w 5381929"/>
                  <a:gd name="connsiteY11" fmla="*/ 5890437 h 5890437"/>
                  <a:gd name="connsiteX12" fmla="*/ 4785234 w 5381929"/>
                  <a:gd name="connsiteY12" fmla="*/ 5858540 h 5890437"/>
                  <a:gd name="connsiteX13" fmla="*/ 4891560 w 5381929"/>
                  <a:gd name="connsiteY13" fmla="*/ 3519377 h 5890437"/>
                  <a:gd name="connsiteX14" fmla="*/ 3030862 w 5381929"/>
                  <a:gd name="connsiteY14" fmla="*/ 0 h 5890437"/>
                  <a:gd name="connsiteX0" fmla="*/ 3030862 w 5381929"/>
                  <a:gd name="connsiteY0" fmla="*/ 1751 h 5892188"/>
                  <a:gd name="connsiteX1" fmla="*/ 927042 w 5381929"/>
                  <a:gd name="connsiteY1" fmla="*/ 868002 h 5892188"/>
                  <a:gd name="connsiteX2" fmla="*/ 672918 w 5381929"/>
                  <a:gd name="connsiteY2" fmla="*/ 2222023 h 5892188"/>
                  <a:gd name="connsiteX3" fmla="*/ 583 w 5381929"/>
                  <a:gd name="connsiteY3" fmla="*/ 3053295 h 5892188"/>
                  <a:gd name="connsiteX4" fmla="*/ 510946 w 5381929"/>
                  <a:gd name="connsiteY4" fmla="*/ 3329742 h 5892188"/>
                  <a:gd name="connsiteX5" fmla="*/ 339858 w 5381929"/>
                  <a:gd name="connsiteY5" fmla="*/ 3736541 h 5892188"/>
                  <a:gd name="connsiteX6" fmla="*/ 531244 w 5381929"/>
                  <a:gd name="connsiteY6" fmla="*/ 3872002 h 5892188"/>
                  <a:gd name="connsiteX7" fmla="*/ 372722 w 5381929"/>
                  <a:gd name="connsiteY7" fmla="*/ 4063388 h 5892188"/>
                  <a:gd name="connsiteX8" fmla="*/ 564108 w 5381929"/>
                  <a:gd name="connsiteY8" fmla="*/ 4318570 h 5892188"/>
                  <a:gd name="connsiteX9" fmla="*/ 500313 w 5381929"/>
                  <a:gd name="connsiteY9" fmla="*/ 4977788 h 5892188"/>
                  <a:gd name="connsiteX10" fmla="*/ 1754955 w 5381929"/>
                  <a:gd name="connsiteY10" fmla="*/ 5040755 h 5892188"/>
                  <a:gd name="connsiteX11" fmla="*/ 1946341 w 5381929"/>
                  <a:gd name="connsiteY11" fmla="*/ 5892188 h 5892188"/>
                  <a:gd name="connsiteX12" fmla="*/ 4785234 w 5381929"/>
                  <a:gd name="connsiteY12" fmla="*/ 5860291 h 5892188"/>
                  <a:gd name="connsiteX13" fmla="*/ 4891560 w 5381929"/>
                  <a:gd name="connsiteY13" fmla="*/ 3521128 h 5892188"/>
                  <a:gd name="connsiteX14" fmla="*/ 3030862 w 5381929"/>
                  <a:gd name="connsiteY14" fmla="*/ 1751 h 5892188"/>
                  <a:gd name="connsiteX0" fmla="*/ 3031042 w 5382109"/>
                  <a:gd name="connsiteY0" fmla="*/ 1751 h 5892188"/>
                  <a:gd name="connsiteX1" fmla="*/ 927222 w 5382109"/>
                  <a:gd name="connsiteY1" fmla="*/ 868002 h 5892188"/>
                  <a:gd name="connsiteX2" fmla="*/ 577563 w 5382109"/>
                  <a:gd name="connsiteY2" fmla="*/ 2303910 h 5892188"/>
                  <a:gd name="connsiteX3" fmla="*/ 763 w 5382109"/>
                  <a:gd name="connsiteY3" fmla="*/ 3053295 h 5892188"/>
                  <a:gd name="connsiteX4" fmla="*/ 511126 w 5382109"/>
                  <a:gd name="connsiteY4" fmla="*/ 3329742 h 5892188"/>
                  <a:gd name="connsiteX5" fmla="*/ 340038 w 5382109"/>
                  <a:gd name="connsiteY5" fmla="*/ 3736541 h 5892188"/>
                  <a:gd name="connsiteX6" fmla="*/ 531424 w 5382109"/>
                  <a:gd name="connsiteY6" fmla="*/ 3872002 h 5892188"/>
                  <a:gd name="connsiteX7" fmla="*/ 372902 w 5382109"/>
                  <a:gd name="connsiteY7" fmla="*/ 4063388 h 5892188"/>
                  <a:gd name="connsiteX8" fmla="*/ 564288 w 5382109"/>
                  <a:gd name="connsiteY8" fmla="*/ 4318570 h 5892188"/>
                  <a:gd name="connsiteX9" fmla="*/ 500493 w 5382109"/>
                  <a:gd name="connsiteY9" fmla="*/ 4977788 h 5892188"/>
                  <a:gd name="connsiteX10" fmla="*/ 1755135 w 5382109"/>
                  <a:gd name="connsiteY10" fmla="*/ 5040755 h 5892188"/>
                  <a:gd name="connsiteX11" fmla="*/ 1946521 w 5382109"/>
                  <a:gd name="connsiteY11" fmla="*/ 5892188 h 5892188"/>
                  <a:gd name="connsiteX12" fmla="*/ 4785414 w 5382109"/>
                  <a:gd name="connsiteY12" fmla="*/ 5860291 h 5892188"/>
                  <a:gd name="connsiteX13" fmla="*/ 4891740 w 5382109"/>
                  <a:gd name="connsiteY13" fmla="*/ 3521128 h 5892188"/>
                  <a:gd name="connsiteX14" fmla="*/ 3031042 w 5382109"/>
                  <a:gd name="connsiteY14" fmla="*/ 1751 h 5892188"/>
                  <a:gd name="connsiteX0" fmla="*/ 3031042 w 5382109"/>
                  <a:gd name="connsiteY0" fmla="*/ 2101 h 5892538"/>
                  <a:gd name="connsiteX1" fmla="*/ 913575 w 5382109"/>
                  <a:gd name="connsiteY1" fmla="*/ 827408 h 5892538"/>
                  <a:gd name="connsiteX2" fmla="*/ 577563 w 5382109"/>
                  <a:gd name="connsiteY2" fmla="*/ 2304260 h 5892538"/>
                  <a:gd name="connsiteX3" fmla="*/ 763 w 5382109"/>
                  <a:gd name="connsiteY3" fmla="*/ 3053645 h 5892538"/>
                  <a:gd name="connsiteX4" fmla="*/ 511126 w 5382109"/>
                  <a:gd name="connsiteY4" fmla="*/ 3330092 h 5892538"/>
                  <a:gd name="connsiteX5" fmla="*/ 340038 w 5382109"/>
                  <a:gd name="connsiteY5" fmla="*/ 3736891 h 5892538"/>
                  <a:gd name="connsiteX6" fmla="*/ 531424 w 5382109"/>
                  <a:gd name="connsiteY6" fmla="*/ 3872352 h 5892538"/>
                  <a:gd name="connsiteX7" fmla="*/ 372902 w 5382109"/>
                  <a:gd name="connsiteY7" fmla="*/ 4063738 h 5892538"/>
                  <a:gd name="connsiteX8" fmla="*/ 564288 w 5382109"/>
                  <a:gd name="connsiteY8" fmla="*/ 4318920 h 5892538"/>
                  <a:gd name="connsiteX9" fmla="*/ 500493 w 5382109"/>
                  <a:gd name="connsiteY9" fmla="*/ 4978138 h 5892538"/>
                  <a:gd name="connsiteX10" fmla="*/ 1755135 w 5382109"/>
                  <a:gd name="connsiteY10" fmla="*/ 5041105 h 5892538"/>
                  <a:gd name="connsiteX11" fmla="*/ 1946521 w 5382109"/>
                  <a:gd name="connsiteY11" fmla="*/ 5892538 h 5892538"/>
                  <a:gd name="connsiteX12" fmla="*/ 4785414 w 5382109"/>
                  <a:gd name="connsiteY12" fmla="*/ 5860641 h 5892538"/>
                  <a:gd name="connsiteX13" fmla="*/ 4891740 w 5382109"/>
                  <a:gd name="connsiteY13" fmla="*/ 3521478 h 5892538"/>
                  <a:gd name="connsiteX14" fmla="*/ 3031042 w 5382109"/>
                  <a:gd name="connsiteY14" fmla="*/ 2101 h 5892538"/>
                  <a:gd name="connsiteX0" fmla="*/ 3031042 w 5382109"/>
                  <a:gd name="connsiteY0" fmla="*/ 941 h 5891378"/>
                  <a:gd name="connsiteX1" fmla="*/ 886280 w 5382109"/>
                  <a:gd name="connsiteY1" fmla="*/ 1071908 h 5891378"/>
                  <a:gd name="connsiteX2" fmla="*/ 577563 w 5382109"/>
                  <a:gd name="connsiteY2" fmla="*/ 2303100 h 5891378"/>
                  <a:gd name="connsiteX3" fmla="*/ 763 w 5382109"/>
                  <a:gd name="connsiteY3" fmla="*/ 3052485 h 5891378"/>
                  <a:gd name="connsiteX4" fmla="*/ 511126 w 5382109"/>
                  <a:gd name="connsiteY4" fmla="*/ 3328932 h 5891378"/>
                  <a:gd name="connsiteX5" fmla="*/ 340038 w 5382109"/>
                  <a:gd name="connsiteY5" fmla="*/ 3735731 h 5891378"/>
                  <a:gd name="connsiteX6" fmla="*/ 531424 w 5382109"/>
                  <a:gd name="connsiteY6" fmla="*/ 3871192 h 5891378"/>
                  <a:gd name="connsiteX7" fmla="*/ 372902 w 5382109"/>
                  <a:gd name="connsiteY7" fmla="*/ 4062578 h 5891378"/>
                  <a:gd name="connsiteX8" fmla="*/ 564288 w 5382109"/>
                  <a:gd name="connsiteY8" fmla="*/ 4317760 h 5891378"/>
                  <a:gd name="connsiteX9" fmla="*/ 500493 w 5382109"/>
                  <a:gd name="connsiteY9" fmla="*/ 4976978 h 5891378"/>
                  <a:gd name="connsiteX10" fmla="*/ 1755135 w 5382109"/>
                  <a:gd name="connsiteY10" fmla="*/ 5039945 h 5891378"/>
                  <a:gd name="connsiteX11" fmla="*/ 1946521 w 5382109"/>
                  <a:gd name="connsiteY11" fmla="*/ 5891378 h 5891378"/>
                  <a:gd name="connsiteX12" fmla="*/ 4785414 w 5382109"/>
                  <a:gd name="connsiteY12" fmla="*/ 5859481 h 5891378"/>
                  <a:gd name="connsiteX13" fmla="*/ 4891740 w 5382109"/>
                  <a:gd name="connsiteY13" fmla="*/ 3520318 h 5891378"/>
                  <a:gd name="connsiteX14" fmla="*/ 3031042 w 5382109"/>
                  <a:gd name="connsiteY14" fmla="*/ 941 h 5891378"/>
                  <a:gd name="connsiteX0" fmla="*/ 3031042 w 5382109"/>
                  <a:gd name="connsiteY0" fmla="*/ 753 h 5891190"/>
                  <a:gd name="connsiteX1" fmla="*/ 886280 w 5382109"/>
                  <a:gd name="connsiteY1" fmla="*/ 1071720 h 5891190"/>
                  <a:gd name="connsiteX2" fmla="*/ 577563 w 5382109"/>
                  <a:gd name="connsiteY2" fmla="*/ 2302912 h 5891190"/>
                  <a:gd name="connsiteX3" fmla="*/ 763 w 5382109"/>
                  <a:gd name="connsiteY3" fmla="*/ 3052297 h 5891190"/>
                  <a:gd name="connsiteX4" fmla="*/ 511126 w 5382109"/>
                  <a:gd name="connsiteY4" fmla="*/ 3328744 h 5891190"/>
                  <a:gd name="connsiteX5" fmla="*/ 340038 w 5382109"/>
                  <a:gd name="connsiteY5" fmla="*/ 3735543 h 5891190"/>
                  <a:gd name="connsiteX6" fmla="*/ 531424 w 5382109"/>
                  <a:gd name="connsiteY6" fmla="*/ 3871004 h 5891190"/>
                  <a:gd name="connsiteX7" fmla="*/ 372902 w 5382109"/>
                  <a:gd name="connsiteY7" fmla="*/ 4062390 h 5891190"/>
                  <a:gd name="connsiteX8" fmla="*/ 564288 w 5382109"/>
                  <a:gd name="connsiteY8" fmla="*/ 4317572 h 5891190"/>
                  <a:gd name="connsiteX9" fmla="*/ 500493 w 5382109"/>
                  <a:gd name="connsiteY9" fmla="*/ 4976790 h 5891190"/>
                  <a:gd name="connsiteX10" fmla="*/ 1755135 w 5382109"/>
                  <a:gd name="connsiteY10" fmla="*/ 5039757 h 5891190"/>
                  <a:gd name="connsiteX11" fmla="*/ 1946521 w 5382109"/>
                  <a:gd name="connsiteY11" fmla="*/ 5891190 h 5891190"/>
                  <a:gd name="connsiteX12" fmla="*/ 4785414 w 5382109"/>
                  <a:gd name="connsiteY12" fmla="*/ 5859293 h 5891190"/>
                  <a:gd name="connsiteX13" fmla="*/ 4891740 w 5382109"/>
                  <a:gd name="connsiteY13" fmla="*/ 3520130 h 5891190"/>
                  <a:gd name="connsiteX14" fmla="*/ 3031042 w 5382109"/>
                  <a:gd name="connsiteY14" fmla="*/ 753 h 5891190"/>
                  <a:gd name="connsiteX0" fmla="*/ 3031042 w 5382109"/>
                  <a:gd name="connsiteY0" fmla="*/ 753 h 5891190"/>
                  <a:gd name="connsiteX1" fmla="*/ 886280 w 5382109"/>
                  <a:gd name="connsiteY1" fmla="*/ 1071720 h 5891190"/>
                  <a:gd name="connsiteX2" fmla="*/ 577563 w 5382109"/>
                  <a:gd name="connsiteY2" fmla="*/ 2302912 h 5891190"/>
                  <a:gd name="connsiteX3" fmla="*/ 763 w 5382109"/>
                  <a:gd name="connsiteY3" fmla="*/ 3052297 h 5891190"/>
                  <a:gd name="connsiteX4" fmla="*/ 511126 w 5382109"/>
                  <a:gd name="connsiteY4" fmla="*/ 3328744 h 5891190"/>
                  <a:gd name="connsiteX5" fmla="*/ 340038 w 5382109"/>
                  <a:gd name="connsiteY5" fmla="*/ 3735543 h 5891190"/>
                  <a:gd name="connsiteX6" fmla="*/ 531424 w 5382109"/>
                  <a:gd name="connsiteY6" fmla="*/ 3871004 h 5891190"/>
                  <a:gd name="connsiteX7" fmla="*/ 372902 w 5382109"/>
                  <a:gd name="connsiteY7" fmla="*/ 4062390 h 5891190"/>
                  <a:gd name="connsiteX8" fmla="*/ 564288 w 5382109"/>
                  <a:gd name="connsiteY8" fmla="*/ 4317572 h 5891190"/>
                  <a:gd name="connsiteX9" fmla="*/ 500493 w 5382109"/>
                  <a:gd name="connsiteY9" fmla="*/ 4976790 h 5891190"/>
                  <a:gd name="connsiteX10" fmla="*/ 1755135 w 5382109"/>
                  <a:gd name="connsiteY10" fmla="*/ 5039757 h 5891190"/>
                  <a:gd name="connsiteX11" fmla="*/ 1946521 w 5382109"/>
                  <a:gd name="connsiteY11" fmla="*/ 5891190 h 5891190"/>
                  <a:gd name="connsiteX12" fmla="*/ 4785414 w 5382109"/>
                  <a:gd name="connsiteY12" fmla="*/ 5859293 h 5891190"/>
                  <a:gd name="connsiteX13" fmla="*/ 4891740 w 5382109"/>
                  <a:gd name="connsiteY13" fmla="*/ 3520130 h 5891190"/>
                  <a:gd name="connsiteX14" fmla="*/ 3031042 w 5382109"/>
                  <a:gd name="connsiteY14" fmla="*/ 753 h 5891190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792 h 5891229"/>
                  <a:gd name="connsiteX1" fmla="*/ 777098 w 5382109"/>
                  <a:gd name="connsiteY1" fmla="*/ 1044464 h 5891229"/>
                  <a:gd name="connsiteX2" fmla="*/ 577563 w 5382109"/>
                  <a:gd name="connsiteY2" fmla="*/ 2302951 h 5891229"/>
                  <a:gd name="connsiteX3" fmla="*/ 763 w 5382109"/>
                  <a:gd name="connsiteY3" fmla="*/ 3052336 h 5891229"/>
                  <a:gd name="connsiteX4" fmla="*/ 511126 w 5382109"/>
                  <a:gd name="connsiteY4" fmla="*/ 3328783 h 5891229"/>
                  <a:gd name="connsiteX5" fmla="*/ 340038 w 5382109"/>
                  <a:gd name="connsiteY5" fmla="*/ 3735582 h 5891229"/>
                  <a:gd name="connsiteX6" fmla="*/ 531424 w 5382109"/>
                  <a:gd name="connsiteY6" fmla="*/ 3871043 h 5891229"/>
                  <a:gd name="connsiteX7" fmla="*/ 372902 w 5382109"/>
                  <a:gd name="connsiteY7" fmla="*/ 4062429 h 5891229"/>
                  <a:gd name="connsiteX8" fmla="*/ 564288 w 5382109"/>
                  <a:gd name="connsiteY8" fmla="*/ 4317611 h 5891229"/>
                  <a:gd name="connsiteX9" fmla="*/ 500493 w 5382109"/>
                  <a:gd name="connsiteY9" fmla="*/ 4976829 h 5891229"/>
                  <a:gd name="connsiteX10" fmla="*/ 1755135 w 5382109"/>
                  <a:gd name="connsiteY10" fmla="*/ 5039796 h 5891229"/>
                  <a:gd name="connsiteX11" fmla="*/ 1946521 w 5382109"/>
                  <a:gd name="connsiteY11" fmla="*/ 5891229 h 5891229"/>
                  <a:gd name="connsiteX12" fmla="*/ 4785414 w 5382109"/>
                  <a:gd name="connsiteY12" fmla="*/ 5859332 h 5891229"/>
                  <a:gd name="connsiteX13" fmla="*/ 4891740 w 5382109"/>
                  <a:gd name="connsiteY13" fmla="*/ 3520169 h 5891229"/>
                  <a:gd name="connsiteX14" fmla="*/ 3031042 w 5382109"/>
                  <a:gd name="connsiteY14" fmla="*/ 792 h 5891229"/>
                  <a:gd name="connsiteX0" fmla="*/ 3031042 w 5382109"/>
                  <a:gd name="connsiteY0" fmla="*/ 627 h 5891064"/>
                  <a:gd name="connsiteX1" fmla="*/ 777098 w 5382109"/>
                  <a:gd name="connsiteY1" fmla="*/ 1180776 h 5891064"/>
                  <a:gd name="connsiteX2" fmla="*/ 577563 w 5382109"/>
                  <a:gd name="connsiteY2" fmla="*/ 2302786 h 5891064"/>
                  <a:gd name="connsiteX3" fmla="*/ 763 w 5382109"/>
                  <a:gd name="connsiteY3" fmla="*/ 3052171 h 5891064"/>
                  <a:gd name="connsiteX4" fmla="*/ 511126 w 5382109"/>
                  <a:gd name="connsiteY4" fmla="*/ 3328618 h 5891064"/>
                  <a:gd name="connsiteX5" fmla="*/ 340038 w 5382109"/>
                  <a:gd name="connsiteY5" fmla="*/ 3735417 h 5891064"/>
                  <a:gd name="connsiteX6" fmla="*/ 531424 w 5382109"/>
                  <a:gd name="connsiteY6" fmla="*/ 3870878 h 5891064"/>
                  <a:gd name="connsiteX7" fmla="*/ 372902 w 5382109"/>
                  <a:gd name="connsiteY7" fmla="*/ 4062264 h 5891064"/>
                  <a:gd name="connsiteX8" fmla="*/ 564288 w 5382109"/>
                  <a:gd name="connsiteY8" fmla="*/ 4317446 h 5891064"/>
                  <a:gd name="connsiteX9" fmla="*/ 500493 w 5382109"/>
                  <a:gd name="connsiteY9" fmla="*/ 4976664 h 5891064"/>
                  <a:gd name="connsiteX10" fmla="*/ 1755135 w 5382109"/>
                  <a:gd name="connsiteY10" fmla="*/ 5039631 h 5891064"/>
                  <a:gd name="connsiteX11" fmla="*/ 1946521 w 5382109"/>
                  <a:gd name="connsiteY11" fmla="*/ 5891064 h 5891064"/>
                  <a:gd name="connsiteX12" fmla="*/ 4785414 w 5382109"/>
                  <a:gd name="connsiteY12" fmla="*/ 5859167 h 5891064"/>
                  <a:gd name="connsiteX13" fmla="*/ 4891740 w 5382109"/>
                  <a:gd name="connsiteY13" fmla="*/ 3520004 h 5891064"/>
                  <a:gd name="connsiteX14" fmla="*/ 3031042 w 5382109"/>
                  <a:gd name="connsiteY14" fmla="*/ 627 h 5891064"/>
                  <a:gd name="connsiteX0" fmla="*/ 3031042 w 5382109"/>
                  <a:gd name="connsiteY0" fmla="*/ 968 h 5891405"/>
                  <a:gd name="connsiteX1" fmla="*/ 777098 w 5382109"/>
                  <a:gd name="connsiteY1" fmla="*/ 1181117 h 5891405"/>
                  <a:gd name="connsiteX2" fmla="*/ 577563 w 5382109"/>
                  <a:gd name="connsiteY2" fmla="*/ 2303127 h 5891405"/>
                  <a:gd name="connsiteX3" fmla="*/ 763 w 5382109"/>
                  <a:gd name="connsiteY3" fmla="*/ 3052512 h 5891405"/>
                  <a:gd name="connsiteX4" fmla="*/ 511126 w 5382109"/>
                  <a:gd name="connsiteY4" fmla="*/ 3328959 h 5891405"/>
                  <a:gd name="connsiteX5" fmla="*/ 340038 w 5382109"/>
                  <a:gd name="connsiteY5" fmla="*/ 3735758 h 5891405"/>
                  <a:gd name="connsiteX6" fmla="*/ 531424 w 5382109"/>
                  <a:gd name="connsiteY6" fmla="*/ 3871219 h 5891405"/>
                  <a:gd name="connsiteX7" fmla="*/ 372902 w 5382109"/>
                  <a:gd name="connsiteY7" fmla="*/ 4062605 h 5891405"/>
                  <a:gd name="connsiteX8" fmla="*/ 564288 w 5382109"/>
                  <a:gd name="connsiteY8" fmla="*/ 4317787 h 5891405"/>
                  <a:gd name="connsiteX9" fmla="*/ 500493 w 5382109"/>
                  <a:gd name="connsiteY9" fmla="*/ 4977005 h 5891405"/>
                  <a:gd name="connsiteX10" fmla="*/ 1755135 w 5382109"/>
                  <a:gd name="connsiteY10" fmla="*/ 5039972 h 5891405"/>
                  <a:gd name="connsiteX11" fmla="*/ 1946521 w 5382109"/>
                  <a:gd name="connsiteY11" fmla="*/ 5891405 h 5891405"/>
                  <a:gd name="connsiteX12" fmla="*/ 4785414 w 5382109"/>
                  <a:gd name="connsiteY12" fmla="*/ 5859508 h 5891405"/>
                  <a:gd name="connsiteX13" fmla="*/ 4891740 w 5382109"/>
                  <a:gd name="connsiteY13" fmla="*/ 3520345 h 5891405"/>
                  <a:gd name="connsiteX14" fmla="*/ 3031042 w 5382109"/>
                  <a:gd name="connsiteY14" fmla="*/ 968 h 5891405"/>
                  <a:gd name="connsiteX0" fmla="*/ 3031042 w 5382109"/>
                  <a:gd name="connsiteY0" fmla="*/ 968 h 5891405"/>
                  <a:gd name="connsiteX1" fmla="*/ 777098 w 5382109"/>
                  <a:gd name="connsiteY1" fmla="*/ 1181117 h 5891405"/>
                  <a:gd name="connsiteX2" fmla="*/ 577563 w 5382109"/>
                  <a:gd name="connsiteY2" fmla="*/ 2303127 h 5891405"/>
                  <a:gd name="connsiteX3" fmla="*/ 763 w 5382109"/>
                  <a:gd name="connsiteY3" fmla="*/ 3052512 h 5891405"/>
                  <a:gd name="connsiteX4" fmla="*/ 511126 w 5382109"/>
                  <a:gd name="connsiteY4" fmla="*/ 3328959 h 5891405"/>
                  <a:gd name="connsiteX5" fmla="*/ 340038 w 5382109"/>
                  <a:gd name="connsiteY5" fmla="*/ 3735758 h 5891405"/>
                  <a:gd name="connsiteX6" fmla="*/ 531424 w 5382109"/>
                  <a:gd name="connsiteY6" fmla="*/ 3871219 h 5891405"/>
                  <a:gd name="connsiteX7" fmla="*/ 372902 w 5382109"/>
                  <a:gd name="connsiteY7" fmla="*/ 4062605 h 5891405"/>
                  <a:gd name="connsiteX8" fmla="*/ 564288 w 5382109"/>
                  <a:gd name="connsiteY8" fmla="*/ 4317787 h 5891405"/>
                  <a:gd name="connsiteX9" fmla="*/ 500493 w 5382109"/>
                  <a:gd name="connsiteY9" fmla="*/ 4977005 h 5891405"/>
                  <a:gd name="connsiteX10" fmla="*/ 1755135 w 5382109"/>
                  <a:gd name="connsiteY10" fmla="*/ 5039972 h 5891405"/>
                  <a:gd name="connsiteX11" fmla="*/ 1946521 w 5382109"/>
                  <a:gd name="connsiteY11" fmla="*/ 5891405 h 5891405"/>
                  <a:gd name="connsiteX12" fmla="*/ 4785414 w 5382109"/>
                  <a:gd name="connsiteY12" fmla="*/ 5859508 h 5891405"/>
                  <a:gd name="connsiteX13" fmla="*/ 4891740 w 5382109"/>
                  <a:gd name="connsiteY13" fmla="*/ 3520345 h 5891405"/>
                  <a:gd name="connsiteX14" fmla="*/ 3031042 w 5382109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1204 w 5382271"/>
                  <a:gd name="connsiteY0" fmla="*/ 968 h 5891405"/>
                  <a:gd name="connsiteX1" fmla="*/ 777260 w 5382271"/>
                  <a:gd name="connsiteY1" fmla="*/ 1181117 h 5891405"/>
                  <a:gd name="connsiteX2" fmla="*/ 523134 w 5382271"/>
                  <a:gd name="connsiteY2" fmla="*/ 2303127 h 5891405"/>
                  <a:gd name="connsiteX3" fmla="*/ 925 w 5382271"/>
                  <a:gd name="connsiteY3" fmla="*/ 3052512 h 5891405"/>
                  <a:gd name="connsiteX4" fmla="*/ 511288 w 5382271"/>
                  <a:gd name="connsiteY4" fmla="*/ 3328959 h 5891405"/>
                  <a:gd name="connsiteX5" fmla="*/ 340200 w 5382271"/>
                  <a:gd name="connsiteY5" fmla="*/ 3735758 h 5891405"/>
                  <a:gd name="connsiteX6" fmla="*/ 531586 w 5382271"/>
                  <a:gd name="connsiteY6" fmla="*/ 3871219 h 5891405"/>
                  <a:gd name="connsiteX7" fmla="*/ 373064 w 5382271"/>
                  <a:gd name="connsiteY7" fmla="*/ 4062605 h 5891405"/>
                  <a:gd name="connsiteX8" fmla="*/ 564450 w 5382271"/>
                  <a:gd name="connsiteY8" fmla="*/ 4317787 h 5891405"/>
                  <a:gd name="connsiteX9" fmla="*/ 500655 w 5382271"/>
                  <a:gd name="connsiteY9" fmla="*/ 4977005 h 5891405"/>
                  <a:gd name="connsiteX10" fmla="*/ 1755297 w 5382271"/>
                  <a:gd name="connsiteY10" fmla="*/ 5039972 h 5891405"/>
                  <a:gd name="connsiteX11" fmla="*/ 1946683 w 5382271"/>
                  <a:gd name="connsiteY11" fmla="*/ 5891405 h 5891405"/>
                  <a:gd name="connsiteX12" fmla="*/ 4785576 w 5382271"/>
                  <a:gd name="connsiteY12" fmla="*/ 5859508 h 5891405"/>
                  <a:gd name="connsiteX13" fmla="*/ 4891902 w 5382271"/>
                  <a:gd name="connsiteY13" fmla="*/ 3520345 h 5891405"/>
                  <a:gd name="connsiteX14" fmla="*/ 3031204 w 5382271"/>
                  <a:gd name="connsiteY14" fmla="*/ 968 h 5891405"/>
                  <a:gd name="connsiteX0" fmla="*/ 3038119 w 5389186"/>
                  <a:gd name="connsiteY0" fmla="*/ 968 h 5891405"/>
                  <a:gd name="connsiteX1" fmla="*/ 784175 w 5389186"/>
                  <a:gd name="connsiteY1" fmla="*/ 1181117 h 5891405"/>
                  <a:gd name="connsiteX2" fmla="*/ 530049 w 5389186"/>
                  <a:gd name="connsiteY2" fmla="*/ 2303127 h 5891405"/>
                  <a:gd name="connsiteX3" fmla="*/ 7840 w 5389186"/>
                  <a:gd name="connsiteY3" fmla="*/ 3052512 h 5891405"/>
                  <a:gd name="connsiteX4" fmla="*/ 518203 w 5389186"/>
                  <a:gd name="connsiteY4" fmla="*/ 3328959 h 5891405"/>
                  <a:gd name="connsiteX5" fmla="*/ 347115 w 5389186"/>
                  <a:gd name="connsiteY5" fmla="*/ 3735758 h 5891405"/>
                  <a:gd name="connsiteX6" fmla="*/ 538501 w 5389186"/>
                  <a:gd name="connsiteY6" fmla="*/ 3871219 h 5891405"/>
                  <a:gd name="connsiteX7" fmla="*/ 379979 w 5389186"/>
                  <a:gd name="connsiteY7" fmla="*/ 4062605 h 5891405"/>
                  <a:gd name="connsiteX8" fmla="*/ 571365 w 5389186"/>
                  <a:gd name="connsiteY8" fmla="*/ 4317787 h 5891405"/>
                  <a:gd name="connsiteX9" fmla="*/ 507570 w 5389186"/>
                  <a:gd name="connsiteY9" fmla="*/ 4977005 h 5891405"/>
                  <a:gd name="connsiteX10" fmla="*/ 1762212 w 5389186"/>
                  <a:gd name="connsiteY10" fmla="*/ 5039972 h 5891405"/>
                  <a:gd name="connsiteX11" fmla="*/ 1953598 w 5389186"/>
                  <a:gd name="connsiteY11" fmla="*/ 5891405 h 5891405"/>
                  <a:gd name="connsiteX12" fmla="*/ 4792491 w 5389186"/>
                  <a:gd name="connsiteY12" fmla="*/ 5859508 h 5891405"/>
                  <a:gd name="connsiteX13" fmla="*/ 4898817 w 5389186"/>
                  <a:gd name="connsiteY13" fmla="*/ 3520345 h 5891405"/>
                  <a:gd name="connsiteX14" fmla="*/ 3038119 w 5389186"/>
                  <a:gd name="connsiteY14" fmla="*/ 968 h 5891405"/>
                  <a:gd name="connsiteX0" fmla="*/ 3037057 w 5388124"/>
                  <a:gd name="connsiteY0" fmla="*/ 968 h 5891405"/>
                  <a:gd name="connsiteX1" fmla="*/ 783113 w 5388124"/>
                  <a:gd name="connsiteY1" fmla="*/ 1181117 h 5891405"/>
                  <a:gd name="connsiteX2" fmla="*/ 528987 w 5388124"/>
                  <a:gd name="connsiteY2" fmla="*/ 2303127 h 5891405"/>
                  <a:gd name="connsiteX3" fmla="*/ 6778 w 5388124"/>
                  <a:gd name="connsiteY3" fmla="*/ 3052512 h 5891405"/>
                  <a:gd name="connsiteX4" fmla="*/ 517141 w 5388124"/>
                  <a:gd name="connsiteY4" fmla="*/ 3328959 h 5891405"/>
                  <a:gd name="connsiteX5" fmla="*/ 346053 w 5388124"/>
                  <a:gd name="connsiteY5" fmla="*/ 3735758 h 5891405"/>
                  <a:gd name="connsiteX6" fmla="*/ 537439 w 5388124"/>
                  <a:gd name="connsiteY6" fmla="*/ 3871219 h 5891405"/>
                  <a:gd name="connsiteX7" fmla="*/ 378917 w 5388124"/>
                  <a:gd name="connsiteY7" fmla="*/ 4062605 h 5891405"/>
                  <a:gd name="connsiteX8" fmla="*/ 570303 w 5388124"/>
                  <a:gd name="connsiteY8" fmla="*/ 4317787 h 5891405"/>
                  <a:gd name="connsiteX9" fmla="*/ 506508 w 5388124"/>
                  <a:gd name="connsiteY9" fmla="*/ 4977005 h 5891405"/>
                  <a:gd name="connsiteX10" fmla="*/ 1761150 w 5388124"/>
                  <a:gd name="connsiteY10" fmla="*/ 5039972 h 5891405"/>
                  <a:gd name="connsiteX11" fmla="*/ 1952536 w 5388124"/>
                  <a:gd name="connsiteY11" fmla="*/ 5891405 h 5891405"/>
                  <a:gd name="connsiteX12" fmla="*/ 4791429 w 5388124"/>
                  <a:gd name="connsiteY12" fmla="*/ 5859508 h 5891405"/>
                  <a:gd name="connsiteX13" fmla="*/ 4897755 w 5388124"/>
                  <a:gd name="connsiteY13" fmla="*/ 3520345 h 5891405"/>
                  <a:gd name="connsiteX14" fmla="*/ 3037057 w 5388124"/>
                  <a:gd name="connsiteY14" fmla="*/ 968 h 5891405"/>
                  <a:gd name="connsiteX0" fmla="*/ 3034541 w 5385608"/>
                  <a:gd name="connsiteY0" fmla="*/ 968 h 5891405"/>
                  <a:gd name="connsiteX1" fmla="*/ 780597 w 5385608"/>
                  <a:gd name="connsiteY1" fmla="*/ 1181117 h 5891405"/>
                  <a:gd name="connsiteX2" fmla="*/ 526471 w 5385608"/>
                  <a:gd name="connsiteY2" fmla="*/ 2303127 h 5891405"/>
                  <a:gd name="connsiteX3" fmla="*/ 4262 w 5385608"/>
                  <a:gd name="connsiteY3" fmla="*/ 3052512 h 5891405"/>
                  <a:gd name="connsiteX4" fmla="*/ 514625 w 5385608"/>
                  <a:gd name="connsiteY4" fmla="*/ 3328959 h 5891405"/>
                  <a:gd name="connsiteX5" fmla="*/ 343537 w 5385608"/>
                  <a:gd name="connsiteY5" fmla="*/ 3735758 h 5891405"/>
                  <a:gd name="connsiteX6" fmla="*/ 534923 w 5385608"/>
                  <a:gd name="connsiteY6" fmla="*/ 3871219 h 5891405"/>
                  <a:gd name="connsiteX7" fmla="*/ 376401 w 5385608"/>
                  <a:gd name="connsiteY7" fmla="*/ 4062605 h 5891405"/>
                  <a:gd name="connsiteX8" fmla="*/ 567787 w 5385608"/>
                  <a:gd name="connsiteY8" fmla="*/ 4317787 h 5891405"/>
                  <a:gd name="connsiteX9" fmla="*/ 503992 w 5385608"/>
                  <a:gd name="connsiteY9" fmla="*/ 4977005 h 5891405"/>
                  <a:gd name="connsiteX10" fmla="*/ 1758634 w 5385608"/>
                  <a:gd name="connsiteY10" fmla="*/ 5039972 h 5891405"/>
                  <a:gd name="connsiteX11" fmla="*/ 1950020 w 5385608"/>
                  <a:gd name="connsiteY11" fmla="*/ 5891405 h 5891405"/>
                  <a:gd name="connsiteX12" fmla="*/ 4788913 w 5385608"/>
                  <a:gd name="connsiteY12" fmla="*/ 5859508 h 5891405"/>
                  <a:gd name="connsiteX13" fmla="*/ 4895239 w 5385608"/>
                  <a:gd name="connsiteY13" fmla="*/ 3520345 h 5891405"/>
                  <a:gd name="connsiteX14" fmla="*/ 3034541 w 5385608"/>
                  <a:gd name="connsiteY14" fmla="*/ 968 h 5891405"/>
                  <a:gd name="connsiteX0" fmla="*/ 3034541 w 5385608"/>
                  <a:gd name="connsiteY0" fmla="*/ 968 h 5891405"/>
                  <a:gd name="connsiteX1" fmla="*/ 780597 w 5385608"/>
                  <a:gd name="connsiteY1" fmla="*/ 1181117 h 5891405"/>
                  <a:gd name="connsiteX2" fmla="*/ 526471 w 5385608"/>
                  <a:gd name="connsiteY2" fmla="*/ 2303127 h 5891405"/>
                  <a:gd name="connsiteX3" fmla="*/ 4262 w 5385608"/>
                  <a:gd name="connsiteY3" fmla="*/ 3052512 h 5891405"/>
                  <a:gd name="connsiteX4" fmla="*/ 514625 w 5385608"/>
                  <a:gd name="connsiteY4" fmla="*/ 3328959 h 5891405"/>
                  <a:gd name="connsiteX5" fmla="*/ 343537 w 5385608"/>
                  <a:gd name="connsiteY5" fmla="*/ 3735758 h 5891405"/>
                  <a:gd name="connsiteX6" fmla="*/ 534923 w 5385608"/>
                  <a:gd name="connsiteY6" fmla="*/ 3871219 h 5891405"/>
                  <a:gd name="connsiteX7" fmla="*/ 376401 w 5385608"/>
                  <a:gd name="connsiteY7" fmla="*/ 4062605 h 5891405"/>
                  <a:gd name="connsiteX8" fmla="*/ 567787 w 5385608"/>
                  <a:gd name="connsiteY8" fmla="*/ 4317787 h 5891405"/>
                  <a:gd name="connsiteX9" fmla="*/ 503992 w 5385608"/>
                  <a:gd name="connsiteY9" fmla="*/ 4977005 h 5891405"/>
                  <a:gd name="connsiteX10" fmla="*/ 1758634 w 5385608"/>
                  <a:gd name="connsiteY10" fmla="*/ 5039972 h 5891405"/>
                  <a:gd name="connsiteX11" fmla="*/ 1950020 w 5385608"/>
                  <a:gd name="connsiteY11" fmla="*/ 5891405 h 5891405"/>
                  <a:gd name="connsiteX12" fmla="*/ 4788913 w 5385608"/>
                  <a:gd name="connsiteY12" fmla="*/ 5859508 h 5891405"/>
                  <a:gd name="connsiteX13" fmla="*/ 4895239 w 5385608"/>
                  <a:gd name="connsiteY13" fmla="*/ 3520345 h 5891405"/>
                  <a:gd name="connsiteX14" fmla="*/ 3034541 w 5385608"/>
                  <a:gd name="connsiteY14" fmla="*/ 968 h 5891405"/>
                  <a:gd name="connsiteX0" fmla="*/ 2980702 w 5331769"/>
                  <a:gd name="connsiteY0" fmla="*/ 968 h 5891405"/>
                  <a:gd name="connsiteX1" fmla="*/ 726758 w 5331769"/>
                  <a:gd name="connsiteY1" fmla="*/ 1181117 h 5891405"/>
                  <a:gd name="connsiteX2" fmla="*/ 472632 w 5331769"/>
                  <a:gd name="connsiteY2" fmla="*/ 2303127 h 5891405"/>
                  <a:gd name="connsiteX3" fmla="*/ 5014 w 5331769"/>
                  <a:gd name="connsiteY3" fmla="*/ 3079808 h 5891405"/>
                  <a:gd name="connsiteX4" fmla="*/ 460786 w 5331769"/>
                  <a:gd name="connsiteY4" fmla="*/ 3328959 h 5891405"/>
                  <a:gd name="connsiteX5" fmla="*/ 289698 w 5331769"/>
                  <a:gd name="connsiteY5" fmla="*/ 3735758 h 5891405"/>
                  <a:gd name="connsiteX6" fmla="*/ 481084 w 5331769"/>
                  <a:gd name="connsiteY6" fmla="*/ 3871219 h 5891405"/>
                  <a:gd name="connsiteX7" fmla="*/ 322562 w 5331769"/>
                  <a:gd name="connsiteY7" fmla="*/ 4062605 h 5891405"/>
                  <a:gd name="connsiteX8" fmla="*/ 513948 w 5331769"/>
                  <a:gd name="connsiteY8" fmla="*/ 4317787 h 5891405"/>
                  <a:gd name="connsiteX9" fmla="*/ 450153 w 5331769"/>
                  <a:gd name="connsiteY9" fmla="*/ 4977005 h 5891405"/>
                  <a:gd name="connsiteX10" fmla="*/ 1704795 w 5331769"/>
                  <a:gd name="connsiteY10" fmla="*/ 5039972 h 5891405"/>
                  <a:gd name="connsiteX11" fmla="*/ 1896181 w 5331769"/>
                  <a:gd name="connsiteY11" fmla="*/ 5891405 h 5891405"/>
                  <a:gd name="connsiteX12" fmla="*/ 4735074 w 5331769"/>
                  <a:gd name="connsiteY12" fmla="*/ 5859508 h 5891405"/>
                  <a:gd name="connsiteX13" fmla="*/ 4841400 w 5331769"/>
                  <a:gd name="connsiteY13" fmla="*/ 3520345 h 5891405"/>
                  <a:gd name="connsiteX14" fmla="*/ 2980702 w 5331769"/>
                  <a:gd name="connsiteY14" fmla="*/ 968 h 5891405"/>
                  <a:gd name="connsiteX0" fmla="*/ 2980491 w 5331558"/>
                  <a:gd name="connsiteY0" fmla="*/ 968 h 5891405"/>
                  <a:gd name="connsiteX1" fmla="*/ 726547 w 5331558"/>
                  <a:gd name="connsiteY1" fmla="*/ 1181117 h 5891405"/>
                  <a:gd name="connsiteX2" fmla="*/ 486068 w 5331558"/>
                  <a:gd name="connsiteY2" fmla="*/ 2371366 h 5891405"/>
                  <a:gd name="connsiteX3" fmla="*/ 4803 w 5331558"/>
                  <a:gd name="connsiteY3" fmla="*/ 3079808 h 5891405"/>
                  <a:gd name="connsiteX4" fmla="*/ 460575 w 5331558"/>
                  <a:gd name="connsiteY4" fmla="*/ 3328959 h 5891405"/>
                  <a:gd name="connsiteX5" fmla="*/ 289487 w 5331558"/>
                  <a:gd name="connsiteY5" fmla="*/ 3735758 h 5891405"/>
                  <a:gd name="connsiteX6" fmla="*/ 480873 w 5331558"/>
                  <a:gd name="connsiteY6" fmla="*/ 3871219 h 5891405"/>
                  <a:gd name="connsiteX7" fmla="*/ 322351 w 5331558"/>
                  <a:gd name="connsiteY7" fmla="*/ 4062605 h 5891405"/>
                  <a:gd name="connsiteX8" fmla="*/ 513737 w 5331558"/>
                  <a:gd name="connsiteY8" fmla="*/ 4317787 h 5891405"/>
                  <a:gd name="connsiteX9" fmla="*/ 449942 w 5331558"/>
                  <a:gd name="connsiteY9" fmla="*/ 4977005 h 5891405"/>
                  <a:gd name="connsiteX10" fmla="*/ 1704584 w 5331558"/>
                  <a:gd name="connsiteY10" fmla="*/ 5039972 h 5891405"/>
                  <a:gd name="connsiteX11" fmla="*/ 1895970 w 5331558"/>
                  <a:gd name="connsiteY11" fmla="*/ 5891405 h 5891405"/>
                  <a:gd name="connsiteX12" fmla="*/ 4734863 w 5331558"/>
                  <a:gd name="connsiteY12" fmla="*/ 5859508 h 5891405"/>
                  <a:gd name="connsiteX13" fmla="*/ 4841189 w 5331558"/>
                  <a:gd name="connsiteY13" fmla="*/ 3520345 h 5891405"/>
                  <a:gd name="connsiteX14" fmla="*/ 2980491 w 5331558"/>
                  <a:gd name="connsiteY14" fmla="*/ 968 h 589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31558" h="5891405">
                    <a:moveTo>
                      <a:pt x="2980491" y="968"/>
                    </a:moveTo>
                    <a:cubicBezTo>
                      <a:pt x="1784302" y="-22254"/>
                      <a:pt x="1040642" y="372305"/>
                      <a:pt x="726547" y="1181117"/>
                    </a:cubicBezTo>
                    <a:cubicBezTo>
                      <a:pt x="528785" y="1834793"/>
                      <a:pt x="744238" y="2066938"/>
                      <a:pt x="486068" y="2371366"/>
                    </a:cubicBezTo>
                    <a:cubicBezTo>
                      <a:pt x="239818" y="2677225"/>
                      <a:pt x="-40213" y="2911644"/>
                      <a:pt x="4803" y="3079808"/>
                    </a:cubicBezTo>
                    <a:cubicBezTo>
                      <a:pt x="109541" y="3181162"/>
                      <a:pt x="260766" y="3266498"/>
                      <a:pt x="460575" y="3328959"/>
                    </a:cubicBezTo>
                    <a:cubicBezTo>
                      <a:pt x="403546" y="3464559"/>
                      <a:pt x="198074" y="3641722"/>
                      <a:pt x="289487" y="3735758"/>
                    </a:cubicBezTo>
                    <a:lnTo>
                      <a:pt x="480873" y="3871219"/>
                    </a:lnTo>
                    <a:cubicBezTo>
                      <a:pt x="428032" y="3935014"/>
                      <a:pt x="303940" y="3939433"/>
                      <a:pt x="322351" y="4062605"/>
                    </a:cubicBezTo>
                    <a:cubicBezTo>
                      <a:pt x="362395" y="4195168"/>
                      <a:pt x="550882" y="4226788"/>
                      <a:pt x="513737" y="4317787"/>
                    </a:cubicBezTo>
                    <a:cubicBezTo>
                      <a:pt x="397470" y="4561276"/>
                      <a:pt x="358392" y="4876020"/>
                      <a:pt x="449942" y="4977005"/>
                    </a:cubicBezTo>
                    <a:cubicBezTo>
                      <a:pt x="636587" y="5158310"/>
                      <a:pt x="1197305" y="5208988"/>
                      <a:pt x="1704584" y="5039972"/>
                    </a:cubicBezTo>
                    <a:lnTo>
                      <a:pt x="1895970" y="5891405"/>
                    </a:lnTo>
                    <a:lnTo>
                      <a:pt x="4734863" y="5859508"/>
                    </a:lnTo>
                    <a:cubicBezTo>
                      <a:pt x="4366268" y="4516262"/>
                      <a:pt x="4422975" y="3927926"/>
                      <a:pt x="4841189" y="3520345"/>
                    </a:cubicBezTo>
                    <a:cubicBezTo>
                      <a:pt x="6117095" y="1964448"/>
                      <a:pt x="4692333" y="36409"/>
                      <a:pt x="2980491" y="9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Oval 37">
                <a:extLst>
                  <a:ext uri="{FF2B5EF4-FFF2-40B4-BE49-F238E27FC236}">
                    <a16:creationId xmlns:a16="http://schemas.microsoft.com/office/drawing/2014/main" id="{0711327E-9191-4394-B64D-73AD56C41377}"/>
                  </a:ext>
                </a:extLst>
              </p:cNvPr>
              <p:cNvSpPr/>
              <p:nvPr/>
            </p:nvSpPr>
            <p:spPr>
              <a:xfrm rot="18100542">
                <a:off x="5907878" y="-58593"/>
                <a:ext cx="1436045" cy="2141152"/>
              </a:xfrm>
              <a:custGeom>
                <a:avLst/>
                <a:gdLst/>
                <a:ahLst/>
                <a:cxnLst/>
                <a:rect l="l" t="t" r="r" b="b"/>
                <a:pathLst>
                  <a:path w="1170491" h="1745209">
                    <a:moveTo>
                      <a:pt x="429221" y="671495"/>
                    </a:moveTo>
                    <a:cubicBezTo>
                      <a:pt x="415869" y="670322"/>
                      <a:pt x="402356" y="670624"/>
                      <a:pt x="388917" y="672439"/>
                    </a:cubicBezTo>
                    <a:cubicBezTo>
                      <a:pt x="370997" y="674859"/>
                      <a:pt x="353207" y="679968"/>
                      <a:pt x="336101" y="687858"/>
                    </a:cubicBezTo>
                    <a:lnTo>
                      <a:pt x="344770" y="708640"/>
                    </a:lnTo>
                    <a:cubicBezTo>
                      <a:pt x="405276" y="680369"/>
                      <a:pt x="475531" y="691805"/>
                      <a:pt x="523918" y="737799"/>
                    </a:cubicBezTo>
                    <a:cubicBezTo>
                      <a:pt x="569388" y="781022"/>
                      <a:pt x="587723" y="847396"/>
                      <a:pt x="571504" y="910067"/>
                    </a:cubicBezTo>
                    <a:lnTo>
                      <a:pt x="593243" y="915886"/>
                    </a:lnTo>
                    <a:cubicBezTo>
                      <a:pt x="611678" y="844923"/>
                      <a:pt x="590662" y="769719"/>
                      <a:pt x="538740" y="720849"/>
                    </a:cubicBezTo>
                    <a:cubicBezTo>
                      <a:pt x="507886" y="691808"/>
                      <a:pt x="469277" y="675014"/>
                      <a:pt x="429221" y="671495"/>
                    </a:cubicBezTo>
                    <a:close/>
                    <a:moveTo>
                      <a:pt x="588421" y="580980"/>
                    </a:moveTo>
                    <a:cubicBezTo>
                      <a:pt x="534186" y="581239"/>
                      <a:pt x="482134" y="605639"/>
                      <a:pt x="446738" y="649695"/>
                    </a:cubicBezTo>
                    <a:lnTo>
                      <a:pt x="463760" y="664437"/>
                    </a:lnTo>
                    <a:cubicBezTo>
                      <a:pt x="505329" y="612166"/>
                      <a:pt x="573320" y="591099"/>
                      <a:pt x="637132" y="610714"/>
                    </a:cubicBezTo>
                    <a:cubicBezTo>
                      <a:pt x="697098" y="629147"/>
                      <a:pt x="743088" y="680397"/>
                      <a:pt x="756495" y="743730"/>
                    </a:cubicBezTo>
                    <a:lnTo>
                      <a:pt x="778549" y="739251"/>
                    </a:lnTo>
                    <a:cubicBezTo>
                      <a:pt x="763432" y="667508"/>
                      <a:pt x="711108" y="609548"/>
                      <a:pt x="642848" y="588934"/>
                    </a:cubicBezTo>
                    <a:cubicBezTo>
                      <a:pt x="624821" y="583490"/>
                      <a:pt x="606500" y="580894"/>
                      <a:pt x="588421" y="580980"/>
                    </a:cubicBezTo>
                    <a:close/>
                    <a:moveTo>
                      <a:pt x="533817" y="0"/>
                    </a:moveTo>
                    <a:cubicBezTo>
                      <a:pt x="617807" y="1"/>
                      <a:pt x="687626" y="60667"/>
                      <a:pt x="697680" y="141081"/>
                    </a:cubicBezTo>
                    <a:cubicBezTo>
                      <a:pt x="603869" y="182843"/>
                      <a:pt x="547102" y="268997"/>
                      <a:pt x="562024" y="352718"/>
                    </a:cubicBezTo>
                    <a:lnTo>
                      <a:pt x="584367" y="347971"/>
                    </a:lnTo>
                    <a:cubicBezTo>
                      <a:pt x="570422" y="267354"/>
                      <a:pt x="633895" y="183716"/>
                      <a:pt x="732836" y="150639"/>
                    </a:cubicBezTo>
                    <a:cubicBezTo>
                      <a:pt x="738208" y="147500"/>
                      <a:pt x="743991" y="147205"/>
                      <a:pt x="749842" y="147205"/>
                    </a:cubicBezTo>
                    <a:cubicBezTo>
                      <a:pt x="844103" y="147205"/>
                      <a:pt x="920515" y="223618"/>
                      <a:pt x="920515" y="317877"/>
                    </a:cubicBezTo>
                    <a:lnTo>
                      <a:pt x="910716" y="366417"/>
                    </a:lnTo>
                    <a:lnTo>
                      <a:pt x="920515" y="366418"/>
                    </a:lnTo>
                    <a:lnTo>
                      <a:pt x="920515" y="371433"/>
                    </a:lnTo>
                    <a:cubicBezTo>
                      <a:pt x="997755" y="379016"/>
                      <a:pt x="1056877" y="445155"/>
                      <a:pt x="1056877" y="525101"/>
                    </a:cubicBezTo>
                    <a:lnTo>
                      <a:pt x="1047351" y="572282"/>
                    </a:lnTo>
                    <a:cubicBezTo>
                      <a:pt x="1119671" y="602218"/>
                      <a:pt x="1170491" y="673500"/>
                      <a:pt x="1170491" y="756650"/>
                    </a:cubicBezTo>
                    <a:cubicBezTo>
                      <a:pt x="1170490" y="802863"/>
                      <a:pt x="1154794" y="845409"/>
                      <a:pt x="1127569" y="878235"/>
                    </a:cubicBezTo>
                    <a:cubicBezTo>
                      <a:pt x="1080615" y="934488"/>
                      <a:pt x="1014142" y="959925"/>
                      <a:pt x="954678" y="939840"/>
                    </a:cubicBezTo>
                    <a:lnTo>
                      <a:pt x="947373" y="961469"/>
                    </a:lnTo>
                    <a:cubicBezTo>
                      <a:pt x="1000817" y="979520"/>
                      <a:pt x="1058949" y="966083"/>
                      <a:pt x="1106746" y="928282"/>
                    </a:cubicBezTo>
                    <a:cubicBezTo>
                      <a:pt x="1128548" y="955588"/>
                      <a:pt x="1138907" y="990708"/>
                      <a:pt x="1138907" y="1028247"/>
                    </a:cubicBezTo>
                    <a:cubicBezTo>
                      <a:pt x="1138907" y="1124134"/>
                      <a:pt x="1071328" y="1204237"/>
                      <a:pt x="981133" y="1223220"/>
                    </a:cubicBezTo>
                    <a:cubicBezTo>
                      <a:pt x="889088" y="1236998"/>
                      <a:pt x="805358" y="1200898"/>
                      <a:pt x="777272" y="1134408"/>
                    </a:cubicBezTo>
                    <a:cubicBezTo>
                      <a:pt x="791057" y="1124903"/>
                      <a:pt x="802061" y="1111678"/>
                      <a:pt x="810210" y="1096167"/>
                    </a:cubicBezTo>
                    <a:cubicBezTo>
                      <a:pt x="831546" y="1055553"/>
                      <a:pt x="830022" y="1005443"/>
                      <a:pt x="806195" y="964175"/>
                    </a:cubicBezTo>
                    <a:lnTo>
                      <a:pt x="787267" y="975103"/>
                    </a:lnTo>
                    <a:cubicBezTo>
                      <a:pt x="807161" y="1009560"/>
                      <a:pt x="808703" y="1051275"/>
                      <a:pt x="791333" y="1085110"/>
                    </a:cubicBezTo>
                    <a:cubicBezTo>
                      <a:pt x="784855" y="1097727"/>
                      <a:pt x="776117" y="1108536"/>
                      <a:pt x="763385" y="1114320"/>
                    </a:cubicBezTo>
                    <a:lnTo>
                      <a:pt x="744063" y="1119497"/>
                    </a:lnTo>
                    <a:lnTo>
                      <a:pt x="747716" y="1128718"/>
                    </a:lnTo>
                    <a:cubicBezTo>
                      <a:pt x="731558" y="1137628"/>
                      <a:pt x="712804" y="1141697"/>
                      <a:pt x="693327" y="1140344"/>
                    </a:cubicBezTo>
                    <a:cubicBezTo>
                      <a:pt x="655409" y="1137711"/>
                      <a:pt x="620494" y="1114908"/>
                      <a:pt x="601213" y="1080185"/>
                    </a:cubicBezTo>
                    <a:lnTo>
                      <a:pt x="582082" y="1090754"/>
                    </a:lnTo>
                    <a:cubicBezTo>
                      <a:pt x="605167" y="1132362"/>
                      <a:pt x="647281" y="1159482"/>
                      <a:pt x="693051" y="1162221"/>
                    </a:cubicBezTo>
                    <a:cubicBezTo>
                      <a:pt x="715413" y="1163558"/>
                      <a:pt x="736989" y="1158982"/>
                      <a:pt x="755684" y="1148835"/>
                    </a:cubicBezTo>
                    <a:cubicBezTo>
                      <a:pt x="792539" y="1222022"/>
                      <a:pt x="887119" y="1262260"/>
                      <a:pt x="989751" y="1247587"/>
                    </a:cubicBezTo>
                    <a:cubicBezTo>
                      <a:pt x="1000157" y="1267987"/>
                      <a:pt x="1004489" y="1291252"/>
                      <a:pt x="1004488" y="1315531"/>
                    </a:cubicBezTo>
                    <a:cubicBezTo>
                      <a:pt x="1004488" y="1381750"/>
                      <a:pt x="972258" y="1440443"/>
                      <a:pt x="920375" y="1473506"/>
                    </a:cubicBezTo>
                    <a:lnTo>
                      <a:pt x="913116" y="1474079"/>
                    </a:lnTo>
                    <a:cubicBezTo>
                      <a:pt x="850536" y="1469665"/>
                      <a:pt x="794159" y="1430126"/>
                      <a:pt x="766796" y="1371458"/>
                    </a:cubicBezTo>
                    <a:lnTo>
                      <a:pt x="746323" y="1380801"/>
                    </a:lnTo>
                    <a:cubicBezTo>
                      <a:pt x="776874" y="1446464"/>
                      <a:pt x="839753" y="1490827"/>
                      <a:pt x="909888" y="1496052"/>
                    </a:cubicBezTo>
                    <a:cubicBezTo>
                      <a:pt x="891948" y="1561049"/>
                      <a:pt x="840393" y="1611456"/>
                      <a:pt x="774838" y="1628054"/>
                    </a:cubicBezTo>
                    <a:cubicBezTo>
                      <a:pt x="686646" y="1642970"/>
                      <a:pt x="605133" y="1612285"/>
                      <a:pt x="571751" y="1552195"/>
                    </a:cubicBezTo>
                    <a:lnTo>
                      <a:pt x="550649" y="1566422"/>
                    </a:lnTo>
                    <a:cubicBezTo>
                      <a:pt x="577499" y="1609979"/>
                      <a:pt x="626419" y="1639383"/>
                      <a:pt x="685031" y="1648114"/>
                    </a:cubicBezTo>
                    <a:cubicBezTo>
                      <a:pt x="659684" y="1706013"/>
                      <a:pt x="601329" y="1745210"/>
                      <a:pt x="533818" y="1745209"/>
                    </a:cubicBezTo>
                    <a:cubicBezTo>
                      <a:pt x="455549" y="1745210"/>
                      <a:pt x="416747" y="1692524"/>
                      <a:pt x="372301" y="1619888"/>
                    </a:cubicBezTo>
                    <a:lnTo>
                      <a:pt x="366380" y="1592106"/>
                    </a:lnTo>
                    <a:cubicBezTo>
                      <a:pt x="305091" y="1567105"/>
                      <a:pt x="259811" y="1511085"/>
                      <a:pt x="250590" y="1443452"/>
                    </a:cubicBezTo>
                    <a:cubicBezTo>
                      <a:pt x="203712" y="1453117"/>
                      <a:pt x="158965" y="1444975"/>
                      <a:pt x="117260" y="1407178"/>
                    </a:cubicBezTo>
                    <a:cubicBezTo>
                      <a:pt x="55030" y="1350772"/>
                      <a:pt x="44039" y="1258933"/>
                      <a:pt x="90593" y="1192598"/>
                    </a:cubicBezTo>
                    <a:cubicBezTo>
                      <a:pt x="186799" y="1224213"/>
                      <a:pt x="285304" y="1199642"/>
                      <a:pt x="330760" y="1129474"/>
                    </a:cubicBezTo>
                    <a:lnTo>
                      <a:pt x="344999" y="1132822"/>
                    </a:lnTo>
                    <a:cubicBezTo>
                      <a:pt x="420009" y="1139731"/>
                      <a:pt x="490500" y="1101048"/>
                      <a:pt x="524987" y="1034051"/>
                    </a:cubicBezTo>
                    <a:lnTo>
                      <a:pt x="505360" y="1023014"/>
                    </a:lnTo>
                    <a:cubicBezTo>
                      <a:pt x="475089" y="1082544"/>
                      <a:pt x="412689" y="1116790"/>
                      <a:pt x="346243" y="1110339"/>
                    </a:cubicBezTo>
                    <a:cubicBezTo>
                      <a:pt x="283801" y="1104277"/>
                      <a:pt x="228486" y="1063265"/>
                      <a:pt x="202679" y="1003895"/>
                    </a:cubicBezTo>
                    <a:lnTo>
                      <a:pt x="181967" y="1012696"/>
                    </a:lnTo>
                    <a:cubicBezTo>
                      <a:pt x="205492" y="1066954"/>
                      <a:pt x="250941" y="1107583"/>
                      <a:pt x="305288" y="1123484"/>
                    </a:cubicBezTo>
                    <a:cubicBezTo>
                      <a:pt x="260051" y="1186174"/>
                      <a:pt x="162021" y="1201884"/>
                      <a:pt x="70961" y="1161909"/>
                    </a:cubicBezTo>
                    <a:cubicBezTo>
                      <a:pt x="64874" y="1160625"/>
                      <a:pt x="60391" y="1156961"/>
                      <a:pt x="56055" y="1153032"/>
                    </a:cubicBezTo>
                    <a:cubicBezTo>
                      <a:pt x="-13786" y="1089729"/>
                      <a:pt x="-19088" y="981796"/>
                      <a:pt x="44214" y="911953"/>
                    </a:cubicBezTo>
                    <a:lnTo>
                      <a:pt x="84073" y="882569"/>
                    </a:lnTo>
                    <a:lnTo>
                      <a:pt x="76811" y="875989"/>
                    </a:lnTo>
                    <a:lnTo>
                      <a:pt x="80179" y="872273"/>
                    </a:lnTo>
                    <a:cubicBezTo>
                      <a:pt x="28040" y="814783"/>
                      <a:pt x="28651" y="726072"/>
                      <a:pt x="82340" y="666836"/>
                    </a:cubicBezTo>
                    <a:lnTo>
                      <a:pt x="121082" y="638275"/>
                    </a:lnTo>
                    <a:cubicBezTo>
                      <a:pt x="89526" y="571593"/>
                      <a:pt x="96788" y="490523"/>
                      <a:pt x="145805" y="430894"/>
                    </a:cubicBezTo>
                    <a:cubicBezTo>
                      <a:pt x="198586" y="400645"/>
                      <a:pt x="259015" y="385179"/>
                      <a:pt x="321878" y="383347"/>
                    </a:cubicBezTo>
                    <a:lnTo>
                      <a:pt x="321111" y="357014"/>
                    </a:lnTo>
                    <a:cubicBezTo>
                      <a:pt x="257723" y="358862"/>
                      <a:pt x="196668" y="373772"/>
                      <a:pt x="141180" y="399723"/>
                    </a:cubicBezTo>
                    <a:cubicBezTo>
                      <a:pt x="117813" y="370058"/>
                      <a:pt x="106816" y="332072"/>
                      <a:pt x="106816" y="291518"/>
                    </a:cubicBezTo>
                    <a:cubicBezTo>
                      <a:pt x="106816" y="170286"/>
                      <a:pt x="205094" y="72008"/>
                      <a:pt x="326327" y="72008"/>
                    </a:cubicBezTo>
                    <a:cubicBezTo>
                      <a:pt x="350305" y="72008"/>
                      <a:pt x="373385" y="75853"/>
                      <a:pt x="394659" y="83948"/>
                    </a:cubicBezTo>
                    <a:cubicBezTo>
                      <a:pt x="425371" y="33609"/>
                      <a:pt x="467237" y="0"/>
                      <a:pt x="5338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5" name="Rectangle 19">
              <a:extLst>
                <a:ext uri="{FF2B5EF4-FFF2-40B4-BE49-F238E27FC236}">
                  <a16:creationId xmlns:a16="http://schemas.microsoft.com/office/drawing/2014/main" id="{8025BC4E-7A4E-42D9-9569-8844F8906CE5}"/>
                </a:ext>
              </a:extLst>
            </p:cNvPr>
            <p:cNvSpPr/>
            <p:nvPr/>
          </p:nvSpPr>
          <p:spPr>
            <a:xfrm>
              <a:off x="3734269" y="2057538"/>
              <a:ext cx="305600" cy="335918"/>
            </a:xfrm>
            <a:custGeom>
              <a:avLst/>
              <a:gdLst/>
              <a:ahLst/>
              <a:cxnLst/>
              <a:rect l="l" t="t" r="r" b="b"/>
              <a:pathLst>
                <a:path w="2926108" h="3216409">
                  <a:moveTo>
                    <a:pt x="1150286" y="2039882"/>
                  </a:moveTo>
                  <a:cubicBezTo>
                    <a:pt x="1216487" y="2110220"/>
                    <a:pt x="1249586" y="2238485"/>
                    <a:pt x="1348889" y="2250897"/>
                  </a:cubicBezTo>
                  <a:cubicBezTo>
                    <a:pt x="1452327" y="2213659"/>
                    <a:pt x="1530941" y="2147458"/>
                    <a:pt x="1597142" y="2052295"/>
                  </a:cubicBezTo>
                  <a:cubicBezTo>
                    <a:pt x="1634380" y="2030228"/>
                    <a:pt x="1712994" y="2049536"/>
                    <a:pt x="1721269" y="2072982"/>
                  </a:cubicBezTo>
                  <a:cubicBezTo>
                    <a:pt x="1533700" y="2362611"/>
                    <a:pt x="1615072" y="2763954"/>
                    <a:pt x="1568179" y="2830155"/>
                  </a:cubicBezTo>
                  <a:cubicBezTo>
                    <a:pt x="1391644" y="2965315"/>
                    <a:pt x="1231658" y="2893598"/>
                    <a:pt x="1063398" y="2925319"/>
                  </a:cubicBezTo>
                  <a:cubicBezTo>
                    <a:pt x="925479" y="2954282"/>
                    <a:pt x="820660" y="3107371"/>
                    <a:pt x="686879" y="3148747"/>
                  </a:cubicBezTo>
                  <a:cubicBezTo>
                    <a:pt x="536548" y="3184606"/>
                    <a:pt x="373804" y="3224602"/>
                    <a:pt x="215198" y="3214948"/>
                  </a:cubicBezTo>
                  <a:cubicBezTo>
                    <a:pt x="93829" y="3209431"/>
                    <a:pt x="71763" y="3046687"/>
                    <a:pt x="136584" y="2925318"/>
                  </a:cubicBezTo>
                  <a:cubicBezTo>
                    <a:pt x="168305" y="2828775"/>
                    <a:pt x="121415" y="2802571"/>
                    <a:pt x="107623" y="2710165"/>
                  </a:cubicBezTo>
                  <a:cubicBezTo>
                    <a:pt x="111150" y="2693172"/>
                    <a:pt x="127647" y="2691385"/>
                    <a:pt x="158288" y="2695563"/>
                  </a:cubicBezTo>
                  <a:lnTo>
                    <a:pt x="158288" y="2626239"/>
                  </a:lnTo>
                  <a:lnTo>
                    <a:pt x="266288" y="2626239"/>
                  </a:lnTo>
                  <a:lnTo>
                    <a:pt x="266288" y="2708276"/>
                  </a:lnTo>
                  <a:lnTo>
                    <a:pt x="307224" y="2711894"/>
                  </a:lnTo>
                  <a:lnTo>
                    <a:pt x="307224" y="2626239"/>
                  </a:lnTo>
                  <a:lnTo>
                    <a:pt x="415224" y="2626239"/>
                  </a:lnTo>
                  <a:lnTo>
                    <a:pt x="415224" y="2711420"/>
                  </a:lnTo>
                  <a:cubicBezTo>
                    <a:pt x="428487" y="2711947"/>
                    <a:pt x="442136" y="2710942"/>
                    <a:pt x="456160" y="2708700"/>
                  </a:cubicBezTo>
                  <a:lnTo>
                    <a:pt x="456160" y="2617963"/>
                  </a:lnTo>
                  <a:lnTo>
                    <a:pt x="564160" y="2617963"/>
                  </a:lnTo>
                  <a:lnTo>
                    <a:pt x="564160" y="2692500"/>
                  </a:lnTo>
                  <a:cubicBezTo>
                    <a:pt x="577696" y="2691220"/>
                    <a:pt x="591289" y="2688332"/>
                    <a:pt x="605096" y="2684680"/>
                  </a:cubicBezTo>
                  <a:lnTo>
                    <a:pt x="605096" y="2601411"/>
                  </a:lnTo>
                  <a:lnTo>
                    <a:pt x="713096" y="2601411"/>
                  </a:lnTo>
                  <a:lnTo>
                    <a:pt x="713096" y="2654658"/>
                  </a:lnTo>
                  <a:lnTo>
                    <a:pt x="754032" y="2641463"/>
                  </a:lnTo>
                  <a:lnTo>
                    <a:pt x="754032" y="2580721"/>
                  </a:lnTo>
                  <a:lnTo>
                    <a:pt x="862032" y="2580721"/>
                  </a:lnTo>
                  <a:lnTo>
                    <a:pt x="862032" y="2599792"/>
                  </a:lnTo>
                  <a:cubicBezTo>
                    <a:pt x="897454" y="2584791"/>
                    <a:pt x="934214" y="2567836"/>
                    <a:pt x="972371" y="2548802"/>
                  </a:cubicBezTo>
                  <a:cubicBezTo>
                    <a:pt x="1030297" y="2506047"/>
                    <a:pt x="939271" y="2219176"/>
                    <a:pt x="947546" y="2122633"/>
                  </a:cubicBezTo>
                  <a:cubicBezTo>
                    <a:pt x="957201" y="2082636"/>
                    <a:pt x="1082706" y="2067466"/>
                    <a:pt x="1150286" y="2039882"/>
                  </a:cubicBezTo>
                  <a:close/>
                  <a:moveTo>
                    <a:pt x="394278" y="1320337"/>
                  </a:moveTo>
                  <a:cubicBezTo>
                    <a:pt x="356565" y="1315036"/>
                    <a:pt x="316914" y="1320983"/>
                    <a:pt x="277262" y="1344774"/>
                  </a:cubicBezTo>
                  <a:cubicBezTo>
                    <a:pt x="169686" y="1368221"/>
                    <a:pt x="281399" y="1532343"/>
                    <a:pt x="314500" y="1626128"/>
                  </a:cubicBezTo>
                  <a:cubicBezTo>
                    <a:pt x="335188" y="1715776"/>
                    <a:pt x="306225" y="1838523"/>
                    <a:pt x="376563" y="1820593"/>
                  </a:cubicBezTo>
                  <a:cubicBezTo>
                    <a:pt x="535169" y="1786113"/>
                    <a:pt x="681363" y="1673020"/>
                    <a:pt x="628954" y="1493726"/>
                  </a:cubicBezTo>
                  <a:cubicBezTo>
                    <a:pt x="603094" y="1453384"/>
                    <a:pt x="507414" y="1336241"/>
                    <a:pt x="394278" y="1320337"/>
                  </a:cubicBezTo>
                  <a:close/>
                  <a:moveTo>
                    <a:pt x="1526804" y="66"/>
                  </a:moveTo>
                  <a:cubicBezTo>
                    <a:pt x="2066065" y="2824"/>
                    <a:pt x="2621877" y="129710"/>
                    <a:pt x="2896335" y="1038593"/>
                  </a:cubicBezTo>
                  <a:cubicBezTo>
                    <a:pt x="3057700" y="1564063"/>
                    <a:pt x="2532230" y="2366749"/>
                    <a:pt x="2064686" y="2292273"/>
                  </a:cubicBezTo>
                  <a:cubicBezTo>
                    <a:pt x="1885392" y="2267447"/>
                    <a:pt x="1950214" y="2015056"/>
                    <a:pt x="1555767" y="1940580"/>
                  </a:cubicBezTo>
                  <a:cubicBezTo>
                    <a:pt x="1179249" y="1868862"/>
                    <a:pt x="732393" y="2186075"/>
                    <a:pt x="554478" y="2159871"/>
                  </a:cubicBezTo>
                  <a:cubicBezTo>
                    <a:pt x="466211" y="2141942"/>
                    <a:pt x="394493" y="1904722"/>
                    <a:pt x="364151" y="1932305"/>
                  </a:cubicBezTo>
                  <a:cubicBezTo>
                    <a:pt x="322774" y="1970922"/>
                    <a:pt x="405526" y="2146079"/>
                    <a:pt x="467589" y="2205384"/>
                  </a:cubicBezTo>
                  <a:cubicBezTo>
                    <a:pt x="525515" y="2241243"/>
                    <a:pt x="732393" y="2202626"/>
                    <a:pt x="873070" y="2139183"/>
                  </a:cubicBezTo>
                  <a:cubicBezTo>
                    <a:pt x="913066" y="2128149"/>
                    <a:pt x="870312" y="2253655"/>
                    <a:pt x="877208" y="2333648"/>
                  </a:cubicBezTo>
                  <a:lnTo>
                    <a:pt x="862033" y="2337135"/>
                  </a:lnTo>
                  <a:lnTo>
                    <a:pt x="862033" y="2415799"/>
                  </a:lnTo>
                  <a:lnTo>
                    <a:pt x="754033" y="2415799"/>
                  </a:lnTo>
                  <a:lnTo>
                    <a:pt x="754033" y="2360695"/>
                  </a:lnTo>
                  <a:lnTo>
                    <a:pt x="713097" y="2366601"/>
                  </a:lnTo>
                  <a:lnTo>
                    <a:pt x="713097" y="2428213"/>
                  </a:lnTo>
                  <a:lnTo>
                    <a:pt x="605097" y="2428213"/>
                  </a:lnTo>
                  <a:lnTo>
                    <a:pt x="605097" y="2379641"/>
                  </a:lnTo>
                  <a:lnTo>
                    <a:pt x="564161" y="2382960"/>
                  </a:lnTo>
                  <a:lnTo>
                    <a:pt x="564161" y="2436489"/>
                  </a:lnTo>
                  <a:lnTo>
                    <a:pt x="456161" y="2436489"/>
                  </a:lnTo>
                  <a:lnTo>
                    <a:pt x="456161" y="2388351"/>
                  </a:lnTo>
                  <a:lnTo>
                    <a:pt x="415225" y="2389346"/>
                  </a:lnTo>
                  <a:lnTo>
                    <a:pt x="415225" y="2436489"/>
                  </a:lnTo>
                  <a:lnTo>
                    <a:pt x="307225" y="2436489"/>
                  </a:lnTo>
                  <a:lnTo>
                    <a:pt x="307225" y="2386989"/>
                  </a:lnTo>
                  <a:cubicBezTo>
                    <a:pt x="293173" y="2387203"/>
                    <a:pt x="279516" y="2386340"/>
                    <a:pt x="266289" y="2385150"/>
                  </a:cubicBezTo>
                  <a:lnTo>
                    <a:pt x="266289" y="2428213"/>
                  </a:lnTo>
                  <a:lnTo>
                    <a:pt x="158289" y="2428213"/>
                  </a:lnTo>
                  <a:lnTo>
                    <a:pt x="158289" y="2370613"/>
                  </a:lnTo>
                  <a:cubicBezTo>
                    <a:pt x="107017" y="2360332"/>
                    <a:pt x="72014" y="2345184"/>
                    <a:pt x="62108" y="2325373"/>
                  </a:cubicBezTo>
                  <a:cubicBezTo>
                    <a:pt x="37284" y="2261930"/>
                    <a:pt x="103484" y="2223314"/>
                    <a:pt x="124172" y="2172284"/>
                  </a:cubicBezTo>
                  <a:cubicBezTo>
                    <a:pt x="111759" y="2144700"/>
                    <a:pt x="74522" y="2141942"/>
                    <a:pt x="86934" y="2089533"/>
                  </a:cubicBezTo>
                  <a:cubicBezTo>
                    <a:pt x="96588" y="2053674"/>
                    <a:pt x="242782" y="2030228"/>
                    <a:pt x="264849" y="1994369"/>
                  </a:cubicBezTo>
                  <a:cubicBezTo>
                    <a:pt x="273125" y="1919892"/>
                    <a:pt x="-4093" y="1721291"/>
                    <a:pt x="45" y="1671639"/>
                  </a:cubicBezTo>
                  <a:cubicBezTo>
                    <a:pt x="12458" y="1619230"/>
                    <a:pt x="124172" y="1558546"/>
                    <a:pt x="190373" y="1477174"/>
                  </a:cubicBezTo>
                  <a:cubicBezTo>
                    <a:pt x="222094" y="1438557"/>
                    <a:pt x="80038" y="1267538"/>
                    <a:pt x="91072" y="1224783"/>
                  </a:cubicBezTo>
                  <a:cubicBezTo>
                    <a:pt x="111760" y="1092381"/>
                    <a:pt x="240023" y="943429"/>
                    <a:pt x="264849" y="703451"/>
                  </a:cubicBezTo>
                  <a:cubicBezTo>
                    <a:pt x="342084" y="332450"/>
                    <a:pt x="961338" y="-5451"/>
                    <a:pt x="1526804" y="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Freeform 114">
              <a:extLst>
                <a:ext uri="{FF2B5EF4-FFF2-40B4-BE49-F238E27FC236}">
                  <a16:creationId xmlns:a16="http://schemas.microsoft.com/office/drawing/2014/main" id="{353DEA2B-7F2E-4C6B-B5D7-248AF895CC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2979" y="2045497"/>
              <a:ext cx="373296" cy="360000"/>
            </a:xfrm>
            <a:custGeom>
              <a:avLst/>
              <a:gdLst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8154 w 3745816"/>
                <a:gd name="connsiteY64" fmla="*/ 1151989 h 3316502"/>
                <a:gd name="connsiteX65" fmla="*/ 289767 w 3745816"/>
                <a:gd name="connsiteY65" fmla="*/ 955441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8154 w 3745816"/>
                <a:gd name="connsiteY64" fmla="*/ 1151989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0265 w 3745816"/>
                <a:gd name="connsiteY64" fmla="*/ 1173717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189917 w 3745816"/>
                <a:gd name="connsiteY51" fmla="*/ 1317105 h 3316502"/>
                <a:gd name="connsiteX52" fmla="*/ 3155798 w 3745816"/>
                <a:gd name="connsiteY52" fmla="*/ 1596884 h 3316502"/>
                <a:gd name="connsiteX53" fmla="*/ 2848723 w 3745816"/>
                <a:gd name="connsiteY53" fmla="*/ 1842544 h 3316502"/>
                <a:gd name="connsiteX54" fmla="*/ 2650831 w 3745816"/>
                <a:gd name="connsiteY54" fmla="*/ 2518108 h 3316502"/>
                <a:gd name="connsiteX55" fmla="*/ 2193630 w 3745816"/>
                <a:gd name="connsiteY55" fmla="*/ 2531756 h 3316502"/>
                <a:gd name="connsiteX56" fmla="*/ 1941147 w 3745816"/>
                <a:gd name="connsiteY56" fmla="*/ 2211033 h 3316502"/>
                <a:gd name="connsiteX57" fmla="*/ 1872908 w 3745816"/>
                <a:gd name="connsiteY57" fmla="*/ 2313392 h 3316502"/>
                <a:gd name="connsiteX58" fmla="*/ 1804669 w 3745816"/>
                <a:gd name="connsiteY58" fmla="*/ 2211033 h 3316502"/>
                <a:gd name="connsiteX59" fmla="*/ 1552186 w 3745816"/>
                <a:gd name="connsiteY59" fmla="*/ 2531756 h 3316502"/>
                <a:gd name="connsiteX60" fmla="*/ 1094985 w 3745816"/>
                <a:gd name="connsiteY60" fmla="*/ 2518108 h 3316502"/>
                <a:gd name="connsiteX61" fmla="*/ 897093 w 3745816"/>
                <a:gd name="connsiteY61" fmla="*/ 1842544 h 3316502"/>
                <a:gd name="connsiteX62" fmla="*/ 590018 w 3745816"/>
                <a:gd name="connsiteY62" fmla="*/ 1596884 h 3316502"/>
                <a:gd name="connsiteX63" fmla="*/ 555899 w 3745816"/>
                <a:gd name="connsiteY63" fmla="*/ 1317105 h 3316502"/>
                <a:gd name="connsiteX64" fmla="*/ 380265 w 3745816"/>
                <a:gd name="connsiteY64" fmla="*/ 1173717 h 3316502"/>
                <a:gd name="connsiteX65" fmla="*/ 289767 w 3745816"/>
                <a:gd name="connsiteY65" fmla="*/ 1006142 h 3316502"/>
                <a:gd name="connsiteX66" fmla="*/ 125994 w 3745816"/>
                <a:gd name="connsiteY66" fmla="*/ 921320 h 3316502"/>
                <a:gd name="connsiteX67" fmla="*/ 665081 w 3745816"/>
                <a:gd name="connsiteY67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370271 w 3745816"/>
                <a:gd name="connsiteY51" fmla="*/ 1159232 h 3316502"/>
                <a:gd name="connsiteX52" fmla="*/ 3189917 w 3745816"/>
                <a:gd name="connsiteY52" fmla="*/ 1317105 h 3316502"/>
                <a:gd name="connsiteX53" fmla="*/ 3155798 w 3745816"/>
                <a:gd name="connsiteY53" fmla="*/ 1596884 h 3316502"/>
                <a:gd name="connsiteX54" fmla="*/ 2848723 w 3745816"/>
                <a:gd name="connsiteY54" fmla="*/ 1842544 h 3316502"/>
                <a:gd name="connsiteX55" fmla="*/ 2650831 w 3745816"/>
                <a:gd name="connsiteY55" fmla="*/ 2518108 h 3316502"/>
                <a:gd name="connsiteX56" fmla="*/ 2193630 w 3745816"/>
                <a:gd name="connsiteY56" fmla="*/ 2531756 h 3316502"/>
                <a:gd name="connsiteX57" fmla="*/ 1941147 w 3745816"/>
                <a:gd name="connsiteY57" fmla="*/ 2211033 h 3316502"/>
                <a:gd name="connsiteX58" fmla="*/ 1872908 w 3745816"/>
                <a:gd name="connsiteY58" fmla="*/ 2313392 h 3316502"/>
                <a:gd name="connsiteX59" fmla="*/ 1804669 w 3745816"/>
                <a:gd name="connsiteY59" fmla="*/ 2211033 h 3316502"/>
                <a:gd name="connsiteX60" fmla="*/ 1552186 w 3745816"/>
                <a:gd name="connsiteY60" fmla="*/ 2531756 h 3316502"/>
                <a:gd name="connsiteX61" fmla="*/ 1094985 w 3745816"/>
                <a:gd name="connsiteY61" fmla="*/ 2518108 h 3316502"/>
                <a:gd name="connsiteX62" fmla="*/ 897093 w 3745816"/>
                <a:gd name="connsiteY62" fmla="*/ 1842544 h 3316502"/>
                <a:gd name="connsiteX63" fmla="*/ 590018 w 3745816"/>
                <a:gd name="connsiteY63" fmla="*/ 1596884 h 3316502"/>
                <a:gd name="connsiteX64" fmla="*/ 555899 w 3745816"/>
                <a:gd name="connsiteY64" fmla="*/ 1317105 h 3316502"/>
                <a:gd name="connsiteX65" fmla="*/ 380265 w 3745816"/>
                <a:gd name="connsiteY65" fmla="*/ 1173717 h 3316502"/>
                <a:gd name="connsiteX66" fmla="*/ 289767 w 3745816"/>
                <a:gd name="connsiteY66" fmla="*/ 1006142 h 3316502"/>
                <a:gd name="connsiteX67" fmla="*/ 125994 w 3745816"/>
                <a:gd name="connsiteY67" fmla="*/ 921320 h 3316502"/>
                <a:gd name="connsiteX68" fmla="*/ 665081 w 3745816"/>
                <a:gd name="connsiteY68" fmla="*/ 96 h 3316502"/>
                <a:gd name="connsiteX0" fmla="*/ 2500704 w 3745816"/>
                <a:gd name="connsiteY0" fmla="*/ 2026790 h 3316502"/>
                <a:gd name="connsiteX1" fmla="*/ 2261868 w 3745816"/>
                <a:gd name="connsiteY1" fmla="*/ 2108676 h 3316502"/>
                <a:gd name="connsiteX2" fmla="*/ 2364227 w 3745816"/>
                <a:gd name="connsiteY2" fmla="*/ 2313393 h 3316502"/>
                <a:gd name="connsiteX3" fmla="*/ 2500704 w 3745816"/>
                <a:gd name="connsiteY3" fmla="*/ 2026790 h 3316502"/>
                <a:gd name="connsiteX4" fmla="*/ 1245112 w 3745816"/>
                <a:gd name="connsiteY4" fmla="*/ 2026790 h 3316502"/>
                <a:gd name="connsiteX5" fmla="*/ 1381589 w 3745816"/>
                <a:gd name="connsiteY5" fmla="*/ 2313393 h 3316502"/>
                <a:gd name="connsiteX6" fmla="*/ 1483948 w 3745816"/>
                <a:gd name="connsiteY6" fmla="*/ 2108676 h 3316502"/>
                <a:gd name="connsiteX7" fmla="*/ 1245112 w 3745816"/>
                <a:gd name="connsiteY7" fmla="*/ 2026790 h 3316502"/>
                <a:gd name="connsiteX8" fmla="*/ 3185000 w 3745816"/>
                <a:gd name="connsiteY8" fmla="*/ 1670667 h 3316502"/>
                <a:gd name="connsiteX9" fmla="*/ 3244509 w 3745816"/>
                <a:gd name="connsiteY9" fmla="*/ 1692418 h 3316502"/>
                <a:gd name="connsiteX10" fmla="*/ 3380986 w 3745816"/>
                <a:gd name="connsiteY10" fmla="*/ 1856191 h 3316502"/>
                <a:gd name="connsiteX11" fmla="*/ 3599350 w 3745816"/>
                <a:gd name="connsiteY11" fmla="*/ 1903959 h 3316502"/>
                <a:gd name="connsiteX12" fmla="*/ 3735827 w 3745816"/>
                <a:gd name="connsiteY12" fmla="*/ 2142795 h 3316502"/>
                <a:gd name="connsiteX13" fmla="*/ 3572054 w 3745816"/>
                <a:gd name="connsiteY13" fmla="*/ 2620466 h 3316502"/>
                <a:gd name="connsiteX14" fmla="*/ 3551583 w 3745816"/>
                <a:gd name="connsiteY14" fmla="*/ 3316502 h 3316502"/>
                <a:gd name="connsiteX15" fmla="*/ 3292276 w 3745816"/>
                <a:gd name="connsiteY15" fmla="*/ 3302855 h 3316502"/>
                <a:gd name="connsiteX16" fmla="*/ 3271804 w 3745816"/>
                <a:gd name="connsiteY16" fmla="*/ 2511284 h 3316502"/>
                <a:gd name="connsiteX17" fmla="*/ 3278628 w 3745816"/>
                <a:gd name="connsiteY17" fmla="*/ 2272449 h 3316502"/>
                <a:gd name="connsiteX18" fmla="*/ 3128502 w 3745816"/>
                <a:gd name="connsiteY18" fmla="*/ 2108675 h 3316502"/>
                <a:gd name="connsiteX19" fmla="*/ 2869195 w 3745816"/>
                <a:gd name="connsiteY19" fmla="*/ 2019965 h 3316502"/>
                <a:gd name="connsiteX20" fmla="*/ 3185000 w 3745816"/>
                <a:gd name="connsiteY20" fmla="*/ 1670667 h 3316502"/>
                <a:gd name="connsiteX21" fmla="*/ 560816 w 3745816"/>
                <a:gd name="connsiteY21" fmla="*/ 1670667 h 3316502"/>
                <a:gd name="connsiteX22" fmla="*/ 876621 w 3745816"/>
                <a:gd name="connsiteY22" fmla="*/ 2019965 h 3316502"/>
                <a:gd name="connsiteX23" fmla="*/ 617314 w 3745816"/>
                <a:gd name="connsiteY23" fmla="*/ 2108675 h 3316502"/>
                <a:gd name="connsiteX24" fmla="*/ 467188 w 3745816"/>
                <a:gd name="connsiteY24" fmla="*/ 2272449 h 3316502"/>
                <a:gd name="connsiteX25" fmla="*/ 474012 w 3745816"/>
                <a:gd name="connsiteY25" fmla="*/ 2511284 h 3316502"/>
                <a:gd name="connsiteX26" fmla="*/ 453540 w 3745816"/>
                <a:gd name="connsiteY26" fmla="*/ 3302855 h 3316502"/>
                <a:gd name="connsiteX27" fmla="*/ 194233 w 3745816"/>
                <a:gd name="connsiteY27" fmla="*/ 3316502 h 3316502"/>
                <a:gd name="connsiteX28" fmla="*/ 173762 w 3745816"/>
                <a:gd name="connsiteY28" fmla="*/ 2620466 h 3316502"/>
                <a:gd name="connsiteX29" fmla="*/ 9989 w 3745816"/>
                <a:gd name="connsiteY29" fmla="*/ 2142795 h 3316502"/>
                <a:gd name="connsiteX30" fmla="*/ 146466 w 3745816"/>
                <a:gd name="connsiteY30" fmla="*/ 1903959 h 3316502"/>
                <a:gd name="connsiteX31" fmla="*/ 364830 w 3745816"/>
                <a:gd name="connsiteY31" fmla="*/ 1856191 h 3316502"/>
                <a:gd name="connsiteX32" fmla="*/ 501307 w 3745816"/>
                <a:gd name="connsiteY32" fmla="*/ 1692418 h 3316502"/>
                <a:gd name="connsiteX33" fmla="*/ 560816 w 3745816"/>
                <a:gd name="connsiteY33" fmla="*/ 1670667 h 3316502"/>
                <a:gd name="connsiteX34" fmla="*/ 2609647 w 3745816"/>
                <a:gd name="connsiteY34" fmla="*/ 1003649 h 3316502"/>
                <a:gd name="connsiteX35" fmla="*/ 2234575 w 3745816"/>
                <a:gd name="connsiteY35" fmla="*/ 1385343 h 3316502"/>
                <a:gd name="connsiteX36" fmla="*/ 1968444 w 3745816"/>
                <a:gd name="connsiteY36" fmla="*/ 1951725 h 3316502"/>
                <a:gd name="connsiteX37" fmla="*/ 2248223 w 3745816"/>
                <a:gd name="connsiteY37" fmla="*/ 1897134 h 3316502"/>
                <a:gd name="connsiteX38" fmla="*/ 2644008 w 3745816"/>
                <a:gd name="connsiteY38" fmla="*/ 1010029 h 3316502"/>
                <a:gd name="connsiteX39" fmla="*/ 2609647 w 3745816"/>
                <a:gd name="connsiteY39" fmla="*/ 1003649 h 3316502"/>
                <a:gd name="connsiteX40" fmla="*/ 1136169 w 3745816"/>
                <a:gd name="connsiteY40" fmla="*/ 1003649 h 3316502"/>
                <a:gd name="connsiteX41" fmla="*/ 1101808 w 3745816"/>
                <a:gd name="connsiteY41" fmla="*/ 1010029 h 3316502"/>
                <a:gd name="connsiteX42" fmla="*/ 1497593 w 3745816"/>
                <a:gd name="connsiteY42" fmla="*/ 1897134 h 3316502"/>
                <a:gd name="connsiteX43" fmla="*/ 1777372 w 3745816"/>
                <a:gd name="connsiteY43" fmla="*/ 1951725 h 3316502"/>
                <a:gd name="connsiteX44" fmla="*/ 1511241 w 3745816"/>
                <a:gd name="connsiteY44" fmla="*/ 1385343 h 3316502"/>
                <a:gd name="connsiteX45" fmla="*/ 1136169 w 3745816"/>
                <a:gd name="connsiteY45" fmla="*/ 1003649 h 3316502"/>
                <a:gd name="connsiteX46" fmla="*/ 665081 w 3745816"/>
                <a:gd name="connsiteY46" fmla="*/ 96 h 3316502"/>
                <a:gd name="connsiteX47" fmla="*/ 1862679 w 3745816"/>
                <a:gd name="connsiteY47" fmla="*/ 634117 h 3316502"/>
                <a:gd name="connsiteX48" fmla="*/ 3080735 w 3745816"/>
                <a:gd name="connsiteY48" fmla="*/ 96 h 3316502"/>
                <a:gd name="connsiteX49" fmla="*/ 3619822 w 3745816"/>
                <a:gd name="connsiteY49" fmla="*/ 921320 h 3316502"/>
                <a:gd name="connsiteX50" fmla="*/ 3456049 w 3745816"/>
                <a:gd name="connsiteY50" fmla="*/ 955441 h 3316502"/>
                <a:gd name="connsiteX51" fmla="*/ 3370271 w 3745816"/>
                <a:gd name="connsiteY51" fmla="*/ 1159232 h 3316502"/>
                <a:gd name="connsiteX52" fmla="*/ 3189917 w 3745816"/>
                <a:gd name="connsiteY52" fmla="*/ 1317105 h 3316502"/>
                <a:gd name="connsiteX53" fmla="*/ 3155798 w 3745816"/>
                <a:gd name="connsiteY53" fmla="*/ 1596884 h 3316502"/>
                <a:gd name="connsiteX54" fmla="*/ 2848723 w 3745816"/>
                <a:gd name="connsiteY54" fmla="*/ 1842544 h 3316502"/>
                <a:gd name="connsiteX55" fmla="*/ 2650831 w 3745816"/>
                <a:gd name="connsiteY55" fmla="*/ 2518108 h 3316502"/>
                <a:gd name="connsiteX56" fmla="*/ 2193630 w 3745816"/>
                <a:gd name="connsiteY56" fmla="*/ 2531756 h 3316502"/>
                <a:gd name="connsiteX57" fmla="*/ 1941147 w 3745816"/>
                <a:gd name="connsiteY57" fmla="*/ 2211033 h 3316502"/>
                <a:gd name="connsiteX58" fmla="*/ 1872908 w 3745816"/>
                <a:gd name="connsiteY58" fmla="*/ 2313392 h 3316502"/>
                <a:gd name="connsiteX59" fmla="*/ 1804669 w 3745816"/>
                <a:gd name="connsiteY59" fmla="*/ 2211033 h 3316502"/>
                <a:gd name="connsiteX60" fmla="*/ 1552186 w 3745816"/>
                <a:gd name="connsiteY60" fmla="*/ 2531756 h 3316502"/>
                <a:gd name="connsiteX61" fmla="*/ 1094985 w 3745816"/>
                <a:gd name="connsiteY61" fmla="*/ 2518108 h 3316502"/>
                <a:gd name="connsiteX62" fmla="*/ 897093 w 3745816"/>
                <a:gd name="connsiteY62" fmla="*/ 1842544 h 3316502"/>
                <a:gd name="connsiteX63" fmla="*/ 590018 w 3745816"/>
                <a:gd name="connsiteY63" fmla="*/ 1596884 h 3316502"/>
                <a:gd name="connsiteX64" fmla="*/ 555899 w 3745816"/>
                <a:gd name="connsiteY64" fmla="*/ 1317105 h 3316502"/>
                <a:gd name="connsiteX65" fmla="*/ 380265 w 3745816"/>
                <a:gd name="connsiteY65" fmla="*/ 1173717 h 3316502"/>
                <a:gd name="connsiteX66" fmla="*/ 289767 w 3745816"/>
                <a:gd name="connsiteY66" fmla="*/ 1006142 h 3316502"/>
                <a:gd name="connsiteX67" fmla="*/ 125994 w 3745816"/>
                <a:gd name="connsiteY67" fmla="*/ 921320 h 3316502"/>
                <a:gd name="connsiteX68" fmla="*/ 665081 w 3745816"/>
                <a:gd name="connsiteY68" fmla="*/ 96 h 331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3745816" h="3316502">
                  <a:moveTo>
                    <a:pt x="2500704" y="2026790"/>
                  </a:moveTo>
                  <a:cubicBezTo>
                    <a:pt x="2380149" y="2047261"/>
                    <a:pt x="2334656" y="2081381"/>
                    <a:pt x="2261868" y="2108676"/>
                  </a:cubicBezTo>
                  <a:cubicBezTo>
                    <a:pt x="2220926" y="2245154"/>
                    <a:pt x="2248220" y="2327040"/>
                    <a:pt x="2364227" y="2313393"/>
                  </a:cubicBezTo>
                  <a:cubicBezTo>
                    <a:pt x="2491606" y="2272450"/>
                    <a:pt x="2502979" y="2190563"/>
                    <a:pt x="2500704" y="2026790"/>
                  </a:cubicBezTo>
                  <a:close/>
                  <a:moveTo>
                    <a:pt x="1245112" y="2026790"/>
                  </a:moveTo>
                  <a:cubicBezTo>
                    <a:pt x="1242837" y="2190563"/>
                    <a:pt x="1254210" y="2272450"/>
                    <a:pt x="1381589" y="2313393"/>
                  </a:cubicBezTo>
                  <a:cubicBezTo>
                    <a:pt x="1497596" y="2327040"/>
                    <a:pt x="1524890" y="2245154"/>
                    <a:pt x="1483948" y="2108676"/>
                  </a:cubicBezTo>
                  <a:cubicBezTo>
                    <a:pt x="1411160" y="2081381"/>
                    <a:pt x="1365667" y="2047261"/>
                    <a:pt x="1245112" y="2026790"/>
                  </a:cubicBezTo>
                  <a:close/>
                  <a:moveTo>
                    <a:pt x="3185000" y="1670667"/>
                  </a:moveTo>
                  <a:cubicBezTo>
                    <a:pt x="3206444" y="1672444"/>
                    <a:pt x="3226596" y="1679339"/>
                    <a:pt x="3244509" y="1692418"/>
                  </a:cubicBezTo>
                  <a:cubicBezTo>
                    <a:pt x="3340044" y="1731086"/>
                    <a:pt x="3210389" y="1885761"/>
                    <a:pt x="3380986" y="1856191"/>
                  </a:cubicBezTo>
                  <a:cubicBezTo>
                    <a:pt x="3424203" y="1826621"/>
                    <a:pt x="3528837" y="1837994"/>
                    <a:pt x="3599350" y="1903959"/>
                  </a:cubicBezTo>
                  <a:cubicBezTo>
                    <a:pt x="3647117" y="1983571"/>
                    <a:pt x="3783594" y="2056359"/>
                    <a:pt x="3735827" y="2142795"/>
                  </a:cubicBezTo>
                  <a:cubicBezTo>
                    <a:pt x="3653941" y="2374806"/>
                    <a:pt x="3606173" y="2422574"/>
                    <a:pt x="3572054" y="2620466"/>
                  </a:cubicBezTo>
                  <a:cubicBezTo>
                    <a:pt x="3574328" y="2882048"/>
                    <a:pt x="3542485" y="3061744"/>
                    <a:pt x="3551583" y="3316502"/>
                  </a:cubicBezTo>
                  <a:lnTo>
                    <a:pt x="3292276" y="3302855"/>
                  </a:lnTo>
                  <a:cubicBezTo>
                    <a:pt x="3310472" y="3025350"/>
                    <a:pt x="3315022" y="2788789"/>
                    <a:pt x="3271804" y="2511284"/>
                  </a:cubicBezTo>
                  <a:cubicBezTo>
                    <a:pt x="3217213" y="2465791"/>
                    <a:pt x="3189917" y="2399828"/>
                    <a:pt x="3278628" y="2272449"/>
                  </a:cubicBezTo>
                  <a:cubicBezTo>
                    <a:pt x="3244509" y="2190562"/>
                    <a:pt x="3271804" y="2142795"/>
                    <a:pt x="3128502" y="2108675"/>
                  </a:cubicBezTo>
                  <a:cubicBezTo>
                    <a:pt x="3042066" y="2051809"/>
                    <a:pt x="2921512" y="2165541"/>
                    <a:pt x="2869195" y="2019965"/>
                  </a:cubicBezTo>
                  <a:cubicBezTo>
                    <a:pt x="2821427" y="1896567"/>
                    <a:pt x="3034887" y="1658228"/>
                    <a:pt x="3185000" y="1670667"/>
                  </a:cubicBezTo>
                  <a:close/>
                  <a:moveTo>
                    <a:pt x="560816" y="1670667"/>
                  </a:moveTo>
                  <a:cubicBezTo>
                    <a:pt x="710929" y="1658228"/>
                    <a:pt x="924389" y="1896567"/>
                    <a:pt x="876621" y="2019965"/>
                  </a:cubicBezTo>
                  <a:cubicBezTo>
                    <a:pt x="824304" y="2165541"/>
                    <a:pt x="703750" y="2051809"/>
                    <a:pt x="617314" y="2108675"/>
                  </a:cubicBezTo>
                  <a:cubicBezTo>
                    <a:pt x="474012" y="2142795"/>
                    <a:pt x="501307" y="2190562"/>
                    <a:pt x="467188" y="2272449"/>
                  </a:cubicBezTo>
                  <a:cubicBezTo>
                    <a:pt x="555899" y="2399828"/>
                    <a:pt x="528603" y="2465791"/>
                    <a:pt x="474012" y="2511284"/>
                  </a:cubicBezTo>
                  <a:cubicBezTo>
                    <a:pt x="430794" y="2788789"/>
                    <a:pt x="435344" y="3025350"/>
                    <a:pt x="453540" y="3302855"/>
                  </a:cubicBezTo>
                  <a:lnTo>
                    <a:pt x="194233" y="3316502"/>
                  </a:lnTo>
                  <a:cubicBezTo>
                    <a:pt x="203331" y="3061744"/>
                    <a:pt x="171488" y="2882048"/>
                    <a:pt x="173762" y="2620466"/>
                  </a:cubicBezTo>
                  <a:cubicBezTo>
                    <a:pt x="139643" y="2422574"/>
                    <a:pt x="91875" y="2374806"/>
                    <a:pt x="9989" y="2142795"/>
                  </a:cubicBezTo>
                  <a:cubicBezTo>
                    <a:pt x="-37778" y="2056359"/>
                    <a:pt x="98699" y="1983571"/>
                    <a:pt x="146466" y="1903959"/>
                  </a:cubicBezTo>
                  <a:cubicBezTo>
                    <a:pt x="216979" y="1837994"/>
                    <a:pt x="321613" y="1826621"/>
                    <a:pt x="364830" y="1856191"/>
                  </a:cubicBezTo>
                  <a:cubicBezTo>
                    <a:pt x="535427" y="1885761"/>
                    <a:pt x="405772" y="1731086"/>
                    <a:pt x="501307" y="1692418"/>
                  </a:cubicBezTo>
                  <a:cubicBezTo>
                    <a:pt x="519220" y="1679339"/>
                    <a:pt x="539372" y="1672444"/>
                    <a:pt x="560816" y="1670667"/>
                  </a:cubicBezTo>
                  <a:close/>
                  <a:moveTo>
                    <a:pt x="2609647" y="1003649"/>
                  </a:moveTo>
                  <a:cubicBezTo>
                    <a:pt x="2444889" y="994437"/>
                    <a:pt x="2381715" y="1312839"/>
                    <a:pt x="2234575" y="1385343"/>
                  </a:cubicBezTo>
                  <a:cubicBezTo>
                    <a:pt x="2013936" y="1460406"/>
                    <a:pt x="1963895" y="1651474"/>
                    <a:pt x="1968444" y="1951725"/>
                  </a:cubicBezTo>
                  <a:cubicBezTo>
                    <a:pt x="1979817" y="2035887"/>
                    <a:pt x="2134492" y="1956274"/>
                    <a:pt x="2248223" y="1897134"/>
                  </a:cubicBezTo>
                  <a:cubicBezTo>
                    <a:pt x="2393799" y="1812972"/>
                    <a:pt x="2839626" y="1121486"/>
                    <a:pt x="2644008" y="1010029"/>
                  </a:cubicBezTo>
                  <a:cubicBezTo>
                    <a:pt x="2632066" y="1006333"/>
                    <a:pt x="2620631" y="1004263"/>
                    <a:pt x="2609647" y="1003649"/>
                  </a:cubicBezTo>
                  <a:close/>
                  <a:moveTo>
                    <a:pt x="1136169" y="1003649"/>
                  </a:moveTo>
                  <a:cubicBezTo>
                    <a:pt x="1125185" y="1004263"/>
                    <a:pt x="1113750" y="1006333"/>
                    <a:pt x="1101808" y="1010029"/>
                  </a:cubicBezTo>
                  <a:cubicBezTo>
                    <a:pt x="906190" y="1121486"/>
                    <a:pt x="1352017" y="1812972"/>
                    <a:pt x="1497593" y="1897134"/>
                  </a:cubicBezTo>
                  <a:cubicBezTo>
                    <a:pt x="1611324" y="1956274"/>
                    <a:pt x="1765999" y="2035887"/>
                    <a:pt x="1777372" y="1951725"/>
                  </a:cubicBezTo>
                  <a:cubicBezTo>
                    <a:pt x="1781921" y="1651474"/>
                    <a:pt x="1731880" y="1460406"/>
                    <a:pt x="1511241" y="1385343"/>
                  </a:cubicBezTo>
                  <a:cubicBezTo>
                    <a:pt x="1364101" y="1312839"/>
                    <a:pt x="1300927" y="994437"/>
                    <a:pt x="1136169" y="1003649"/>
                  </a:cubicBezTo>
                  <a:close/>
                  <a:moveTo>
                    <a:pt x="665081" y="96"/>
                  </a:moveTo>
                  <a:cubicBezTo>
                    <a:pt x="1486802" y="-2174"/>
                    <a:pt x="1309537" y="573200"/>
                    <a:pt x="1862679" y="634117"/>
                  </a:cubicBezTo>
                  <a:cubicBezTo>
                    <a:pt x="2415888" y="573192"/>
                    <a:pt x="2259021" y="-2174"/>
                    <a:pt x="3080735" y="96"/>
                  </a:cubicBezTo>
                  <a:cubicBezTo>
                    <a:pt x="3608448" y="-9003"/>
                    <a:pt x="3767673" y="636991"/>
                    <a:pt x="3619822" y="921320"/>
                  </a:cubicBezTo>
                  <a:cubicBezTo>
                    <a:pt x="3590251" y="1010030"/>
                    <a:pt x="3519739" y="941793"/>
                    <a:pt x="3456049" y="955441"/>
                  </a:cubicBezTo>
                  <a:cubicBezTo>
                    <a:pt x="3416937" y="1011300"/>
                    <a:pt x="3385716" y="1096130"/>
                    <a:pt x="3370271" y="1159232"/>
                  </a:cubicBezTo>
                  <a:lnTo>
                    <a:pt x="3189917" y="1317105"/>
                  </a:lnTo>
                  <a:cubicBezTo>
                    <a:pt x="3271804" y="1426286"/>
                    <a:pt x="3258156" y="1555942"/>
                    <a:pt x="3155798" y="1596884"/>
                  </a:cubicBezTo>
                  <a:cubicBezTo>
                    <a:pt x="2973828" y="1651475"/>
                    <a:pt x="2866920" y="1726538"/>
                    <a:pt x="2848723" y="1842544"/>
                  </a:cubicBezTo>
                  <a:cubicBezTo>
                    <a:pt x="2830525" y="2001768"/>
                    <a:pt x="2832803" y="2481714"/>
                    <a:pt x="2650831" y="2518108"/>
                  </a:cubicBezTo>
                  <a:cubicBezTo>
                    <a:pt x="2498431" y="2522657"/>
                    <a:pt x="2373325" y="2513559"/>
                    <a:pt x="2193630" y="2531756"/>
                  </a:cubicBezTo>
                  <a:cubicBezTo>
                    <a:pt x="2088997" y="2522657"/>
                    <a:pt x="1998012" y="2349785"/>
                    <a:pt x="1941147" y="2211033"/>
                  </a:cubicBezTo>
                  <a:lnTo>
                    <a:pt x="1872908" y="2313392"/>
                  </a:lnTo>
                  <a:lnTo>
                    <a:pt x="1804669" y="2211033"/>
                  </a:lnTo>
                  <a:cubicBezTo>
                    <a:pt x="1747804" y="2349785"/>
                    <a:pt x="1656819" y="2522657"/>
                    <a:pt x="1552186" y="2531756"/>
                  </a:cubicBezTo>
                  <a:cubicBezTo>
                    <a:pt x="1372491" y="2513559"/>
                    <a:pt x="1247385" y="2522657"/>
                    <a:pt x="1094985" y="2518108"/>
                  </a:cubicBezTo>
                  <a:cubicBezTo>
                    <a:pt x="913013" y="2481714"/>
                    <a:pt x="915291" y="2001768"/>
                    <a:pt x="897093" y="1842544"/>
                  </a:cubicBezTo>
                  <a:cubicBezTo>
                    <a:pt x="878896" y="1726538"/>
                    <a:pt x="771988" y="1651475"/>
                    <a:pt x="590018" y="1596884"/>
                  </a:cubicBezTo>
                  <a:cubicBezTo>
                    <a:pt x="487660" y="1555942"/>
                    <a:pt x="474012" y="1426286"/>
                    <a:pt x="555899" y="1317105"/>
                  </a:cubicBezTo>
                  <a:cubicBezTo>
                    <a:pt x="497354" y="1247580"/>
                    <a:pt x="494034" y="1228756"/>
                    <a:pt x="380265" y="1173717"/>
                  </a:cubicBezTo>
                  <a:cubicBezTo>
                    <a:pt x="350099" y="1122687"/>
                    <a:pt x="319933" y="1057172"/>
                    <a:pt x="289767" y="1006142"/>
                  </a:cubicBezTo>
                  <a:cubicBezTo>
                    <a:pt x="226077" y="992494"/>
                    <a:pt x="155565" y="1010030"/>
                    <a:pt x="125994" y="921320"/>
                  </a:cubicBezTo>
                  <a:cubicBezTo>
                    <a:pt x="-21857" y="636991"/>
                    <a:pt x="137368" y="-9003"/>
                    <a:pt x="665081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Rounded Rectangle 31">
              <a:extLst>
                <a:ext uri="{FF2B5EF4-FFF2-40B4-BE49-F238E27FC236}">
                  <a16:creationId xmlns:a16="http://schemas.microsoft.com/office/drawing/2014/main" id="{B25FCE9B-6DC5-4836-8DD9-E737D6782A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0469" y="2821406"/>
              <a:ext cx="253200" cy="360000"/>
            </a:xfrm>
            <a:custGeom>
              <a:avLst/>
              <a:gdLst/>
              <a:ahLst/>
              <a:cxnLst/>
              <a:rect l="l" t="t" r="r" b="b"/>
              <a:pathLst>
                <a:path w="2273269" h="3232141">
                  <a:moveTo>
                    <a:pt x="1301358" y="1224998"/>
                  </a:moveTo>
                  <a:cubicBezTo>
                    <a:pt x="1288512" y="1224739"/>
                    <a:pt x="1275404" y="1226994"/>
                    <a:pt x="1262722" y="1232060"/>
                  </a:cubicBezTo>
                  <a:cubicBezTo>
                    <a:pt x="1224020" y="1247517"/>
                    <a:pt x="1200469" y="1284678"/>
                    <a:pt x="1200858" y="1323955"/>
                  </a:cubicBezTo>
                  <a:lnTo>
                    <a:pt x="1068969" y="1816173"/>
                  </a:lnTo>
                  <a:lnTo>
                    <a:pt x="975827" y="1468563"/>
                  </a:lnTo>
                  <a:cubicBezTo>
                    <a:pt x="965224" y="1428990"/>
                    <a:pt x="932065" y="1401484"/>
                    <a:pt x="893889" y="1396168"/>
                  </a:cubicBezTo>
                  <a:cubicBezTo>
                    <a:pt x="887581" y="1395290"/>
                    <a:pt x="881136" y="1395017"/>
                    <a:pt x="874749" y="1397368"/>
                  </a:cubicBezTo>
                  <a:lnTo>
                    <a:pt x="873048" y="1397069"/>
                  </a:lnTo>
                  <a:cubicBezTo>
                    <a:pt x="871822" y="1397102"/>
                    <a:pt x="870599" y="1397158"/>
                    <a:pt x="869409" y="1397702"/>
                  </a:cubicBezTo>
                  <a:lnTo>
                    <a:pt x="854690" y="1398625"/>
                  </a:lnTo>
                  <a:cubicBezTo>
                    <a:pt x="852870" y="1399112"/>
                    <a:pt x="851076" y="1399648"/>
                    <a:pt x="849610" y="1401148"/>
                  </a:cubicBezTo>
                  <a:cubicBezTo>
                    <a:pt x="820426" y="1408603"/>
                    <a:pt x="795399" y="1429720"/>
                    <a:pt x="783580" y="1459921"/>
                  </a:cubicBezTo>
                  <a:lnTo>
                    <a:pt x="576552" y="1988920"/>
                  </a:lnTo>
                  <a:lnTo>
                    <a:pt x="360960" y="1988920"/>
                  </a:lnTo>
                  <a:cubicBezTo>
                    <a:pt x="306335" y="1988920"/>
                    <a:pt x="262052" y="2033203"/>
                    <a:pt x="262052" y="2087828"/>
                  </a:cubicBezTo>
                  <a:cubicBezTo>
                    <a:pt x="262052" y="2142453"/>
                    <a:pt x="306335" y="2186736"/>
                    <a:pt x="360960" y="2186736"/>
                  </a:cubicBezTo>
                  <a:lnTo>
                    <a:pt x="624414" y="2186736"/>
                  </a:lnTo>
                  <a:cubicBezTo>
                    <a:pt x="655679" y="2194749"/>
                    <a:pt x="687884" y="2184847"/>
                    <a:pt x="710155" y="2162843"/>
                  </a:cubicBezTo>
                  <a:cubicBezTo>
                    <a:pt x="728043" y="2149675"/>
                    <a:pt x="740236" y="2129868"/>
                    <a:pt x="742804" y="2106901"/>
                  </a:cubicBezTo>
                  <a:lnTo>
                    <a:pt x="861090" y="1804659"/>
                  </a:lnTo>
                  <a:lnTo>
                    <a:pt x="967256" y="2200878"/>
                  </a:lnTo>
                  <a:cubicBezTo>
                    <a:pt x="956121" y="2251327"/>
                    <a:pt x="986997" y="2301788"/>
                    <a:pt x="1037612" y="2315350"/>
                  </a:cubicBezTo>
                  <a:cubicBezTo>
                    <a:pt x="1044252" y="2317129"/>
                    <a:pt x="1050915" y="2318189"/>
                    <a:pt x="1057633" y="2316605"/>
                  </a:cubicBezTo>
                  <a:cubicBezTo>
                    <a:pt x="1061264" y="2317900"/>
                    <a:pt x="1065062" y="2318350"/>
                    <a:pt x="1068971" y="2317315"/>
                  </a:cubicBezTo>
                  <a:cubicBezTo>
                    <a:pt x="1072878" y="2318349"/>
                    <a:pt x="1076674" y="2317900"/>
                    <a:pt x="1080303" y="2316605"/>
                  </a:cubicBezTo>
                  <a:lnTo>
                    <a:pt x="1100326" y="2315350"/>
                  </a:lnTo>
                  <a:cubicBezTo>
                    <a:pt x="1150941" y="2301788"/>
                    <a:pt x="1181817" y="2251327"/>
                    <a:pt x="1170682" y="2200878"/>
                  </a:cubicBezTo>
                  <a:lnTo>
                    <a:pt x="1320238" y="1642726"/>
                  </a:lnTo>
                  <a:lnTo>
                    <a:pt x="1513977" y="2127797"/>
                  </a:lnTo>
                  <a:cubicBezTo>
                    <a:pt x="1531567" y="2171838"/>
                    <a:pt x="1577262" y="2196260"/>
                    <a:pt x="1621871" y="2186737"/>
                  </a:cubicBezTo>
                  <a:lnTo>
                    <a:pt x="1878495" y="2186737"/>
                  </a:lnTo>
                  <a:cubicBezTo>
                    <a:pt x="1933120" y="2186737"/>
                    <a:pt x="1977403" y="2142454"/>
                    <a:pt x="1977403" y="2087829"/>
                  </a:cubicBezTo>
                  <a:cubicBezTo>
                    <a:pt x="1977403" y="2033204"/>
                    <a:pt x="1933120" y="1988921"/>
                    <a:pt x="1878495" y="1988921"/>
                  </a:cubicBezTo>
                  <a:lnTo>
                    <a:pt x="1671520" y="1988921"/>
                  </a:lnTo>
                  <a:lnTo>
                    <a:pt x="1391261" y="1287226"/>
                  </a:lnTo>
                  <a:cubicBezTo>
                    <a:pt x="1376065" y="1249180"/>
                    <a:pt x="1339894" y="1225775"/>
                    <a:pt x="1301358" y="1224998"/>
                  </a:cubicBezTo>
                  <a:close/>
                  <a:moveTo>
                    <a:pt x="335892" y="524745"/>
                  </a:moveTo>
                  <a:lnTo>
                    <a:pt x="1937377" y="524745"/>
                  </a:lnTo>
                  <a:cubicBezTo>
                    <a:pt x="1996486" y="524745"/>
                    <a:pt x="2044403" y="572662"/>
                    <a:pt x="2044403" y="631771"/>
                  </a:cubicBezTo>
                  <a:lnTo>
                    <a:pt x="2044403" y="2898384"/>
                  </a:lnTo>
                  <a:cubicBezTo>
                    <a:pt x="2044403" y="2957493"/>
                    <a:pt x="1996486" y="3005410"/>
                    <a:pt x="1937377" y="3005410"/>
                  </a:cubicBezTo>
                  <a:lnTo>
                    <a:pt x="335892" y="3005410"/>
                  </a:lnTo>
                  <a:cubicBezTo>
                    <a:pt x="276783" y="3005410"/>
                    <a:pt x="228866" y="2957493"/>
                    <a:pt x="228866" y="2898384"/>
                  </a:cubicBezTo>
                  <a:lnTo>
                    <a:pt x="228866" y="631771"/>
                  </a:lnTo>
                  <a:cubicBezTo>
                    <a:pt x="228866" y="572662"/>
                    <a:pt x="276783" y="524745"/>
                    <a:pt x="335892" y="524745"/>
                  </a:cubicBezTo>
                  <a:close/>
                  <a:moveTo>
                    <a:pt x="245659" y="437009"/>
                  </a:moveTo>
                  <a:cubicBezTo>
                    <a:pt x="179890" y="437009"/>
                    <a:pt x="126573" y="490326"/>
                    <a:pt x="126573" y="556095"/>
                  </a:cubicBezTo>
                  <a:lnTo>
                    <a:pt x="126573" y="2974061"/>
                  </a:lnTo>
                  <a:cubicBezTo>
                    <a:pt x="126573" y="3039830"/>
                    <a:pt x="179890" y="3093147"/>
                    <a:pt x="245659" y="3093147"/>
                  </a:cubicBezTo>
                  <a:lnTo>
                    <a:pt x="2027611" y="3093147"/>
                  </a:lnTo>
                  <a:cubicBezTo>
                    <a:pt x="2093380" y="3093147"/>
                    <a:pt x="2146697" y="3039830"/>
                    <a:pt x="2146697" y="2974061"/>
                  </a:cubicBezTo>
                  <a:lnTo>
                    <a:pt x="2146697" y="556095"/>
                  </a:lnTo>
                  <a:cubicBezTo>
                    <a:pt x="2146697" y="490326"/>
                    <a:pt x="2093380" y="437009"/>
                    <a:pt x="2027611" y="437009"/>
                  </a:cubicBezTo>
                  <a:close/>
                  <a:moveTo>
                    <a:pt x="974181" y="0"/>
                  </a:moveTo>
                  <a:lnTo>
                    <a:pt x="1299087" y="0"/>
                  </a:lnTo>
                  <a:cubicBezTo>
                    <a:pt x="1327680" y="0"/>
                    <a:pt x="1350860" y="23180"/>
                    <a:pt x="1350860" y="51773"/>
                  </a:cubicBezTo>
                  <a:lnTo>
                    <a:pt x="1350860" y="155306"/>
                  </a:lnTo>
                  <a:lnTo>
                    <a:pt x="1381614" y="155306"/>
                  </a:lnTo>
                  <a:cubicBezTo>
                    <a:pt x="1410207" y="155306"/>
                    <a:pt x="1433387" y="178486"/>
                    <a:pt x="1433387" y="207079"/>
                  </a:cubicBezTo>
                  <a:lnTo>
                    <a:pt x="1433387" y="298015"/>
                  </a:lnTo>
                  <a:lnTo>
                    <a:pt x="2081269" y="298015"/>
                  </a:lnTo>
                  <a:cubicBezTo>
                    <a:pt x="2187308" y="298015"/>
                    <a:pt x="2273269" y="383976"/>
                    <a:pt x="2273269" y="490015"/>
                  </a:cubicBezTo>
                  <a:lnTo>
                    <a:pt x="2273269" y="3040141"/>
                  </a:lnTo>
                  <a:cubicBezTo>
                    <a:pt x="2273269" y="3146180"/>
                    <a:pt x="2187308" y="3232141"/>
                    <a:pt x="2081269" y="3232141"/>
                  </a:cubicBezTo>
                  <a:lnTo>
                    <a:pt x="192000" y="3232141"/>
                  </a:lnTo>
                  <a:cubicBezTo>
                    <a:pt x="85961" y="3232141"/>
                    <a:pt x="0" y="3146180"/>
                    <a:pt x="0" y="3040141"/>
                  </a:cubicBezTo>
                  <a:lnTo>
                    <a:pt x="0" y="490015"/>
                  </a:lnTo>
                  <a:cubicBezTo>
                    <a:pt x="0" y="383976"/>
                    <a:pt x="85961" y="298015"/>
                    <a:pt x="192000" y="298015"/>
                  </a:cubicBezTo>
                  <a:lnTo>
                    <a:pt x="839881" y="298015"/>
                  </a:lnTo>
                  <a:lnTo>
                    <a:pt x="839881" y="207079"/>
                  </a:lnTo>
                  <a:cubicBezTo>
                    <a:pt x="839881" y="178486"/>
                    <a:pt x="863061" y="155306"/>
                    <a:pt x="891654" y="155306"/>
                  </a:cubicBezTo>
                  <a:lnTo>
                    <a:pt x="922408" y="155306"/>
                  </a:lnTo>
                  <a:lnTo>
                    <a:pt x="922408" y="51773"/>
                  </a:lnTo>
                  <a:cubicBezTo>
                    <a:pt x="922408" y="23180"/>
                    <a:pt x="945588" y="0"/>
                    <a:pt x="974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Oval 47">
              <a:extLst>
                <a:ext uri="{FF2B5EF4-FFF2-40B4-BE49-F238E27FC236}">
                  <a16:creationId xmlns:a16="http://schemas.microsoft.com/office/drawing/2014/main" id="{2A7B72D2-455E-4647-BA7D-2D9A0D0187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09997" y="2045497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303187" y="480874"/>
                  </a:moveTo>
                  <a:lnTo>
                    <a:pt x="1303187" y="1303187"/>
                  </a:lnTo>
                  <a:lnTo>
                    <a:pt x="480874" y="1303187"/>
                  </a:lnTo>
                  <a:lnTo>
                    <a:pt x="480874" y="1936813"/>
                  </a:lnTo>
                  <a:lnTo>
                    <a:pt x="1303187" y="1936813"/>
                  </a:lnTo>
                  <a:lnTo>
                    <a:pt x="1303187" y="2759126"/>
                  </a:lnTo>
                  <a:lnTo>
                    <a:pt x="1936813" y="2759126"/>
                  </a:lnTo>
                  <a:lnTo>
                    <a:pt x="1936813" y="1936813"/>
                  </a:lnTo>
                  <a:lnTo>
                    <a:pt x="2759126" y="1936813"/>
                  </a:lnTo>
                  <a:lnTo>
                    <a:pt x="2759126" y="1303187"/>
                  </a:lnTo>
                  <a:lnTo>
                    <a:pt x="1936813" y="1303187"/>
                  </a:lnTo>
                  <a:lnTo>
                    <a:pt x="1936813" y="480874"/>
                  </a:ln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Oval 50">
              <a:extLst>
                <a:ext uri="{FF2B5EF4-FFF2-40B4-BE49-F238E27FC236}">
                  <a16:creationId xmlns:a16="http://schemas.microsoft.com/office/drawing/2014/main" id="{91CDD124-ED61-4ED3-81C2-B526853B9B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03211" y="2821406"/>
              <a:ext cx="318743" cy="360000"/>
            </a:xfrm>
            <a:custGeom>
              <a:avLst/>
              <a:gdLst/>
              <a:ahLst/>
              <a:cxnLst/>
              <a:rect l="l" t="t" r="r" b="b"/>
              <a:pathLst>
                <a:path w="2868687" h="3240000">
                  <a:moveTo>
                    <a:pt x="1433799" y="2290728"/>
                  </a:moveTo>
                  <a:cubicBezTo>
                    <a:pt x="1317650" y="2346839"/>
                    <a:pt x="1203301" y="2394700"/>
                    <a:pt x="1093028" y="2434329"/>
                  </a:cubicBezTo>
                  <a:cubicBezTo>
                    <a:pt x="1167481" y="2812207"/>
                    <a:pt x="1292592" y="3060000"/>
                    <a:pt x="1434343" y="3060000"/>
                  </a:cubicBezTo>
                  <a:cubicBezTo>
                    <a:pt x="1576138" y="3060000"/>
                    <a:pt x="1701284" y="2812053"/>
                    <a:pt x="1774025" y="2433735"/>
                  </a:cubicBezTo>
                  <a:cubicBezTo>
                    <a:pt x="1663854" y="2394452"/>
                    <a:pt x="1549823" y="2346469"/>
                    <a:pt x="1433799" y="2290728"/>
                  </a:cubicBezTo>
                  <a:close/>
                  <a:moveTo>
                    <a:pt x="1824954" y="2078037"/>
                  </a:moveTo>
                  <a:cubicBezTo>
                    <a:pt x="1794480" y="2097450"/>
                    <a:pt x="1763147" y="2116057"/>
                    <a:pt x="1731343" y="2134419"/>
                  </a:cubicBezTo>
                  <a:lnTo>
                    <a:pt x="1635415" y="2187161"/>
                  </a:lnTo>
                  <a:cubicBezTo>
                    <a:pt x="1691788" y="2215044"/>
                    <a:pt x="1747931" y="2239109"/>
                    <a:pt x="1803378" y="2259350"/>
                  </a:cubicBezTo>
                  <a:cubicBezTo>
                    <a:pt x="1812120" y="2201101"/>
                    <a:pt x="1819148" y="2140526"/>
                    <a:pt x="1824954" y="2078037"/>
                  </a:cubicBezTo>
                  <a:close/>
                  <a:moveTo>
                    <a:pt x="1042306" y="2077178"/>
                  </a:moveTo>
                  <a:cubicBezTo>
                    <a:pt x="1047949" y="2140175"/>
                    <a:pt x="1055328" y="2201182"/>
                    <a:pt x="1063873" y="2259905"/>
                  </a:cubicBezTo>
                  <a:cubicBezTo>
                    <a:pt x="1119365" y="2238275"/>
                    <a:pt x="1176217" y="2214355"/>
                    <a:pt x="1233887" y="2187801"/>
                  </a:cubicBezTo>
                  <a:cubicBezTo>
                    <a:pt x="1201538" y="2170955"/>
                    <a:pt x="1169452" y="2152957"/>
                    <a:pt x="1137343" y="2134419"/>
                  </a:cubicBezTo>
                  <a:close/>
                  <a:moveTo>
                    <a:pt x="559768" y="1732679"/>
                  </a:moveTo>
                  <a:cubicBezTo>
                    <a:pt x="268524" y="1984850"/>
                    <a:pt x="116369" y="2217202"/>
                    <a:pt x="187266" y="2340000"/>
                  </a:cubicBezTo>
                  <a:cubicBezTo>
                    <a:pt x="258144" y="2462764"/>
                    <a:pt x="535307" y="2447213"/>
                    <a:pt x="899736" y="2322555"/>
                  </a:cubicBezTo>
                  <a:cubicBezTo>
                    <a:pt x="878937" y="2207297"/>
                    <a:pt x="863223" y="2084405"/>
                    <a:pt x="853746" y="1955834"/>
                  </a:cubicBezTo>
                  <a:cubicBezTo>
                    <a:pt x="747454" y="1883220"/>
                    <a:pt x="648878" y="1808453"/>
                    <a:pt x="559768" y="1732679"/>
                  </a:cubicBezTo>
                  <a:close/>
                  <a:moveTo>
                    <a:pt x="2309048" y="1730507"/>
                  </a:moveTo>
                  <a:cubicBezTo>
                    <a:pt x="2220666" y="1807660"/>
                    <a:pt x="2121792" y="1882664"/>
                    <a:pt x="2015235" y="1955625"/>
                  </a:cubicBezTo>
                  <a:cubicBezTo>
                    <a:pt x="2005364" y="2084180"/>
                    <a:pt x="1989894" y="2207119"/>
                    <a:pt x="1967330" y="2322070"/>
                  </a:cubicBezTo>
                  <a:lnTo>
                    <a:pt x="2081685" y="2358048"/>
                  </a:lnTo>
                  <a:cubicBezTo>
                    <a:pt x="2116015" y="2320492"/>
                    <a:pt x="2165526" y="2297468"/>
                    <a:pt x="2220415" y="2297468"/>
                  </a:cubicBezTo>
                  <a:cubicBezTo>
                    <a:pt x="2302230" y="2297468"/>
                    <a:pt x="2372097" y="2348622"/>
                    <a:pt x="2399287" y="2420880"/>
                  </a:cubicBezTo>
                  <a:cubicBezTo>
                    <a:pt x="2542053" y="2432945"/>
                    <a:pt x="2642630" y="2407186"/>
                    <a:pt x="2681420" y="2340000"/>
                  </a:cubicBezTo>
                  <a:cubicBezTo>
                    <a:pt x="2752393" y="2217071"/>
                    <a:pt x="2599836" y="1984353"/>
                    <a:pt x="2309048" y="1730507"/>
                  </a:cubicBezTo>
                  <a:close/>
                  <a:moveTo>
                    <a:pt x="2026056" y="1510554"/>
                  </a:moveTo>
                  <a:cubicBezTo>
                    <a:pt x="2027893" y="1546708"/>
                    <a:pt x="2028343" y="1583211"/>
                    <a:pt x="2028343" y="1620000"/>
                  </a:cubicBezTo>
                  <a:lnTo>
                    <a:pt x="2024251" y="1730716"/>
                  </a:lnTo>
                  <a:lnTo>
                    <a:pt x="2173722" y="1619092"/>
                  </a:lnTo>
                  <a:cubicBezTo>
                    <a:pt x="2127526" y="1582190"/>
                    <a:pt x="2078507" y="1545517"/>
                    <a:pt x="2026056" y="1510554"/>
                  </a:cubicBezTo>
                  <a:close/>
                  <a:moveTo>
                    <a:pt x="844436" y="1509285"/>
                  </a:moveTo>
                  <a:lnTo>
                    <a:pt x="694964" y="1620908"/>
                  </a:lnTo>
                  <a:cubicBezTo>
                    <a:pt x="741160" y="1657811"/>
                    <a:pt x="790179" y="1694484"/>
                    <a:pt x="842630" y="1729447"/>
                  </a:cubicBezTo>
                  <a:cubicBezTo>
                    <a:pt x="840793" y="1693293"/>
                    <a:pt x="840343" y="1656790"/>
                    <a:pt x="840343" y="1620000"/>
                  </a:cubicBezTo>
                  <a:close/>
                  <a:moveTo>
                    <a:pt x="1434343" y="1361184"/>
                  </a:moveTo>
                  <a:cubicBezTo>
                    <a:pt x="1573534" y="1361184"/>
                    <a:pt x="1686371" y="1474021"/>
                    <a:pt x="1686371" y="1613212"/>
                  </a:cubicBezTo>
                  <a:cubicBezTo>
                    <a:pt x="1686371" y="1752403"/>
                    <a:pt x="1573534" y="1865240"/>
                    <a:pt x="1434343" y="1865240"/>
                  </a:cubicBezTo>
                  <a:cubicBezTo>
                    <a:pt x="1295152" y="1865240"/>
                    <a:pt x="1182315" y="1752403"/>
                    <a:pt x="1182315" y="1613212"/>
                  </a:cubicBezTo>
                  <a:cubicBezTo>
                    <a:pt x="1182315" y="1474021"/>
                    <a:pt x="1295152" y="1361184"/>
                    <a:pt x="1434343" y="1361184"/>
                  </a:cubicBezTo>
                  <a:close/>
                  <a:moveTo>
                    <a:pt x="1433770" y="1149513"/>
                  </a:moveTo>
                  <a:cubicBezTo>
                    <a:pt x="1365445" y="1183896"/>
                    <a:pt x="1296585" y="1221489"/>
                    <a:pt x="1227343" y="1261466"/>
                  </a:cubicBezTo>
                  <a:lnTo>
                    <a:pt x="1027157" y="1384911"/>
                  </a:lnTo>
                  <a:cubicBezTo>
                    <a:pt x="1022222" y="1461370"/>
                    <a:pt x="1020343" y="1539922"/>
                    <a:pt x="1020343" y="1620000"/>
                  </a:cubicBezTo>
                  <a:lnTo>
                    <a:pt x="1028287" y="1855786"/>
                  </a:lnTo>
                  <a:cubicBezTo>
                    <a:pt x="1091680" y="1898065"/>
                    <a:pt x="1158394" y="1938727"/>
                    <a:pt x="1227343" y="1978535"/>
                  </a:cubicBezTo>
                  <a:lnTo>
                    <a:pt x="1434916" y="2090488"/>
                  </a:lnTo>
                  <a:cubicBezTo>
                    <a:pt x="1503241" y="2056105"/>
                    <a:pt x="1572101" y="2018511"/>
                    <a:pt x="1641343" y="1978535"/>
                  </a:cubicBezTo>
                  <a:lnTo>
                    <a:pt x="1841530" y="1855090"/>
                  </a:lnTo>
                  <a:cubicBezTo>
                    <a:pt x="1846464" y="1778631"/>
                    <a:pt x="1848343" y="1700079"/>
                    <a:pt x="1848343" y="1620000"/>
                  </a:cubicBezTo>
                  <a:lnTo>
                    <a:pt x="1840399" y="1384214"/>
                  </a:lnTo>
                  <a:cubicBezTo>
                    <a:pt x="1777006" y="1341936"/>
                    <a:pt x="1710293" y="1301274"/>
                    <a:pt x="1641343" y="1261466"/>
                  </a:cubicBezTo>
                  <a:close/>
                  <a:moveTo>
                    <a:pt x="1065308" y="980650"/>
                  </a:moveTo>
                  <a:cubicBezTo>
                    <a:pt x="1056566" y="1038899"/>
                    <a:pt x="1049538" y="1099475"/>
                    <a:pt x="1043732" y="1161964"/>
                  </a:cubicBezTo>
                  <a:cubicBezTo>
                    <a:pt x="1074206" y="1142551"/>
                    <a:pt x="1105539" y="1123943"/>
                    <a:pt x="1137343" y="1105581"/>
                  </a:cubicBezTo>
                  <a:lnTo>
                    <a:pt x="1233271" y="1052839"/>
                  </a:lnTo>
                  <a:cubicBezTo>
                    <a:pt x="1176898" y="1024957"/>
                    <a:pt x="1120756" y="1000892"/>
                    <a:pt x="1065308" y="980650"/>
                  </a:cubicBezTo>
                  <a:close/>
                  <a:moveTo>
                    <a:pt x="1804814" y="980095"/>
                  </a:moveTo>
                  <a:cubicBezTo>
                    <a:pt x="1749321" y="1001726"/>
                    <a:pt x="1692469" y="1025646"/>
                    <a:pt x="1634800" y="1052200"/>
                  </a:cubicBezTo>
                  <a:cubicBezTo>
                    <a:pt x="1667149" y="1069046"/>
                    <a:pt x="1699234" y="1087043"/>
                    <a:pt x="1731343" y="1105581"/>
                  </a:cubicBezTo>
                  <a:lnTo>
                    <a:pt x="1826380" y="1162822"/>
                  </a:lnTo>
                  <a:cubicBezTo>
                    <a:pt x="1820738" y="1099825"/>
                    <a:pt x="1813359" y="1038819"/>
                    <a:pt x="1804814" y="980095"/>
                  </a:cubicBezTo>
                  <a:close/>
                  <a:moveTo>
                    <a:pt x="2432236" y="816002"/>
                  </a:moveTo>
                  <a:cubicBezTo>
                    <a:pt x="2308930" y="820546"/>
                    <a:pt x="2149627" y="855445"/>
                    <a:pt x="1968950" y="917446"/>
                  </a:cubicBezTo>
                  <a:cubicBezTo>
                    <a:pt x="1989749" y="1032703"/>
                    <a:pt x="2005463" y="1155596"/>
                    <a:pt x="2014941" y="1284167"/>
                  </a:cubicBezTo>
                  <a:cubicBezTo>
                    <a:pt x="2121232" y="1356780"/>
                    <a:pt x="2219808" y="1431548"/>
                    <a:pt x="2308918" y="1507322"/>
                  </a:cubicBezTo>
                  <a:cubicBezTo>
                    <a:pt x="2600162" y="1255150"/>
                    <a:pt x="2752317" y="1022798"/>
                    <a:pt x="2681420" y="900000"/>
                  </a:cubicBezTo>
                  <a:cubicBezTo>
                    <a:pt x="2645694" y="838121"/>
                    <a:pt x="2557557" y="811383"/>
                    <a:pt x="2432236" y="816002"/>
                  </a:cubicBezTo>
                  <a:close/>
                  <a:moveTo>
                    <a:pt x="436450" y="816001"/>
                  </a:moveTo>
                  <a:cubicBezTo>
                    <a:pt x="311129" y="811383"/>
                    <a:pt x="222992" y="838121"/>
                    <a:pt x="187266" y="900000"/>
                  </a:cubicBezTo>
                  <a:cubicBezTo>
                    <a:pt x="158404" y="949991"/>
                    <a:pt x="166508" y="1018139"/>
                    <a:pt x="206887" y="1097970"/>
                  </a:cubicBezTo>
                  <a:cubicBezTo>
                    <a:pt x="213842" y="1096217"/>
                    <a:pt x="221021" y="1095812"/>
                    <a:pt x="228294" y="1095812"/>
                  </a:cubicBezTo>
                  <a:cubicBezTo>
                    <a:pt x="334372" y="1095812"/>
                    <a:pt x="420366" y="1181806"/>
                    <a:pt x="420366" y="1287884"/>
                  </a:cubicBezTo>
                  <a:cubicBezTo>
                    <a:pt x="420366" y="1314219"/>
                    <a:pt x="415066" y="1339317"/>
                    <a:pt x="405427" y="1362148"/>
                  </a:cubicBezTo>
                  <a:cubicBezTo>
                    <a:pt x="450585" y="1410442"/>
                    <a:pt x="502437" y="1459559"/>
                    <a:pt x="559639" y="1509493"/>
                  </a:cubicBezTo>
                  <a:cubicBezTo>
                    <a:pt x="648020" y="1432341"/>
                    <a:pt x="746894" y="1357336"/>
                    <a:pt x="853451" y="1284376"/>
                  </a:cubicBezTo>
                  <a:cubicBezTo>
                    <a:pt x="863322" y="1155820"/>
                    <a:pt x="878792" y="1032881"/>
                    <a:pt x="901357" y="917930"/>
                  </a:cubicBezTo>
                  <a:cubicBezTo>
                    <a:pt x="719999" y="855651"/>
                    <a:pt x="560119" y="820559"/>
                    <a:pt x="436450" y="816001"/>
                  </a:cubicBezTo>
                  <a:close/>
                  <a:moveTo>
                    <a:pt x="1434343" y="180000"/>
                  </a:moveTo>
                  <a:cubicBezTo>
                    <a:pt x="1292548" y="180000"/>
                    <a:pt x="1167402" y="427948"/>
                    <a:pt x="1094661" y="806265"/>
                  </a:cubicBezTo>
                  <a:cubicBezTo>
                    <a:pt x="1204832" y="845548"/>
                    <a:pt x="1318864" y="893532"/>
                    <a:pt x="1434887" y="949272"/>
                  </a:cubicBezTo>
                  <a:cubicBezTo>
                    <a:pt x="1551037" y="893162"/>
                    <a:pt x="1665385" y="845301"/>
                    <a:pt x="1775658" y="805671"/>
                  </a:cubicBezTo>
                  <a:cubicBezTo>
                    <a:pt x="1751860" y="684885"/>
                    <a:pt x="1722886" y="577390"/>
                    <a:pt x="1688823" y="487405"/>
                  </a:cubicBezTo>
                  <a:cubicBezTo>
                    <a:pt x="1688009" y="487647"/>
                    <a:pt x="1687191" y="487652"/>
                    <a:pt x="1686371" y="487652"/>
                  </a:cubicBezTo>
                  <a:cubicBezTo>
                    <a:pt x="1580293" y="487652"/>
                    <a:pt x="1494299" y="401658"/>
                    <a:pt x="1494299" y="295580"/>
                  </a:cubicBezTo>
                  <a:cubicBezTo>
                    <a:pt x="1494299" y="264819"/>
                    <a:pt x="1501530" y="235747"/>
                    <a:pt x="1516122" y="210837"/>
                  </a:cubicBezTo>
                  <a:cubicBezTo>
                    <a:pt x="1490583" y="189985"/>
                    <a:pt x="1462798" y="180000"/>
                    <a:pt x="1434343" y="180000"/>
                  </a:cubicBezTo>
                  <a:close/>
                  <a:moveTo>
                    <a:pt x="1434343" y="0"/>
                  </a:moveTo>
                  <a:cubicBezTo>
                    <a:pt x="1509303" y="0"/>
                    <a:pt x="1581019" y="37868"/>
                    <a:pt x="1646062" y="107907"/>
                  </a:cubicBezTo>
                  <a:cubicBezTo>
                    <a:pt x="1659037" y="104972"/>
                    <a:pt x="1672533" y="103508"/>
                    <a:pt x="1686371" y="103508"/>
                  </a:cubicBezTo>
                  <a:cubicBezTo>
                    <a:pt x="1792449" y="103508"/>
                    <a:pt x="1878443" y="189502"/>
                    <a:pt x="1878443" y="295580"/>
                  </a:cubicBezTo>
                  <a:cubicBezTo>
                    <a:pt x="1878443" y="342831"/>
                    <a:pt x="1861381" y="386097"/>
                    <a:pt x="1831228" y="417985"/>
                  </a:cubicBezTo>
                  <a:cubicBezTo>
                    <a:pt x="1871860" y="515668"/>
                    <a:pt x="1906636" y="628220"/>
                    <a:pt x="1935357" y="752219"/>
                  </a:cubicBezTo>
                  <a:cubicBezTo>
                    <a:pt x="2379384" y="616814"/>
                    <a:pt x="2731816" y="627289"/>
                    <a:pt x="2837304" y="810000"/>
                  </a:cubicBezTo>
                  <a:cubicBezTo>
                    <a:pt x="2942793" y="992711"/>
                    <a:pt x="2775650" y="1303161"/>
                    <a:pt x="2436521" y="1620139"/>
                  </a:cubicBezTo>
                  <a:cubicBezTo>
                    <a:pt x="2775698" y="1936928"/>
                    <a:pt x="2942777" y="2247316"/>
                    <a:pt x="2837304" y="2430000"/>
                  </a:cubicBezTo>
                  <a:cubicBezTo>
                    <a:pt x="2771439" y="2544083"/>
                    <a:pt x="2609300" y="2591017"/>
                    <a:pt x="2388706" y="2577188"/>
                  </a:cubicBezTo>
                  <a:cubicBezTo>
                    <a:pt x="2358753" y="2639691"/>
                    <a:pt x="2294480" y="2681612"/>
                    <a:pt x="2220415" y="2681612"/>
                  </a:cubicBezTo>
                  <a:cubicBezTo>
                    <a:pt x="2122541" y="2681612"/>
                    <a:pt x="2041764" y="2608405"/>
                    <a:pt x="2030773" y="2513644"/>
                  </a:cubicBezTo>
                  <a:cubicBezTo>
                    <a:pt x="1999304" y="2506661"/>
                    <a:pt x="1967635" y="2497623"/>
                    <a:pt x="1935485" y="2487821"/>
                  </a:cubicBezTo>
                  <a:cubicBezTo>
                    <a:pt x="1830610" y="2940018"/>
                    <a:pt x="1645322" y="3240000"/>
                    <a:pt x="1434343" y="3240000"/>
                  </a:cubicBezTo>
                  <a:cubicBezTo>
                    <a:pt x="1223366" y="3240000"/>
                    <a:pt x="1038079" y="2940023"/>
                    <a:pt x="933330" y="2487781"/>
                  </a:cubicBezTo>
                  <a:cubicBezTo>
                    <a:pt x="489302" y="2623186"/>
                    <a:pt x="136870" y="2612712"/>
                    <a:pt x="31382" y="2430000"/>
                  </a:cubicBezTo>
                  <a:cubicBezTo>
                    <a:pt x="-74106" y="2247290"/>
                    <a:pt x="93037" y="1936840"/>
                    <a:pt x="432165" y="1619862"/>
                  </a:cubicBezTo>
                  <a:cubicBezTo>
                    <a:pt x="378689" y="1569916"/>
                    <a:pt x="329491" y="1520128"/>
                    <a:pt x="285801" y="1470219"/>
                  </a:cubicBezTo>
                  <a:cubicBezTo>
                    <a:pt x="267844" y="1476857"/>
                    <a:pt x="248431" y="1479956"/>
                    <a:pt x="228294" y="1479956"/>
                  </a:cubicBezTo>
                  <a:cubicBezTo>
                    <a:pt x="122216" y="1479956"/>
                    <a:pt x="36222" y="1393962"/>
                    <a:pt x="36222" y="1287884"/>
                  </a:cubicBezTo>
                  <a:cubicBezTo>
                    <a:pt x="36222" y="1246866"/>
                    <a:pt x="49080" y="1208850"/>
                    <a:pt x="73868" y="1179672"/>
                  </a:cubicBezTo>
                  <a:cubicBezTo>
                    <a:pt x="-4733" y="1033688"/>
                    <a:pt x="-23287" y="904690"/>
                    <a:pt x="31382" y="810000"/>
                  </a:cubicBezTo>
                  <a:cubicBezTo>
                    <a:pt x="136860" y="627306"/>
                    <a:pt x="489234" y="616816"/>
                    <a:pt x="933201" y="752179"/>
                  </a:cubicBezTo>
                  <a:cubicBezTo>
                    <a:pt x="1038076" y="299982"/>
                    <a:pt x="1223365" y="0"/>
                    <a:pt x="1434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Heart 17">
              <a:extLst>
                <a:ext uri="{FF2B5EF4-FFF2-40B4-BE49-F238E27FC236}">
                  <a16:creationId xmlns:a16="http://schemas.microsoft.com/office/drawing/2014/main" id="{FD25AA3C-FD36-4FC1-9406-60F9CCE3DC0D}"/>
                </a:ext>
              </a:extLst>
            </p:cNvPr>
            <p:cNvSpPr/>
            <p:nvPr/>
          </p:nvSpPr>
          <p:spPr>
            <a:xfrm>
              <a:off x="6027872" y="2833290"/>
              <a:ext cx="340626" cy="333972"/>
            </a:xfrm>
            <a:custGeom>
              <a:avLst/>
              <a:gdLst/>
              <a:ahLst/>
              <a:cxnLst/>
              <a:rect l="l" t="t" r="r" b="b"/>
              <a:pathLst>
                <a:path w="3263621" h="3199863">
                  <a:moveTo>
                    <a:pt x="1896188" y="786599"/>
                  </a:moveTo>
                  <a:cubicBezTo>
                    <a:pt x="1878938" y="786251"/>
                    <a:pt x="1861335" y="789280"/>
                    <a:pt x="1844305" y="796082"/>
                  </a:cubicBezTo>
                  <a:cubicBezTo>
                    <a:pt x="1792333" y="816839"/>
                    <a:pt x="1760707" y="866742"/>
                    <a:pt x="1761231" y="919486"/>
                  </a:cubicBezTo>
                  <a:lnTo>
                    <a:pt x="1573886" y="1618665"/>
                  </a:lnTo>
                  <a:lnTo>
                    <a:pt x="1438574" y="1113672"/>
                  </a:lnTo>
                  <a:cubicBezTo>
                    <a:pt x="1424335" y="1060531"/>
                    <a:pt x="1379808" y="1023594"/>
                    <a:pt x="1328543" y="1016456"/>
                  </a:cubicBezTo>
                  <a:cubicBezTo>
                    <a:pt x="1320071" y="1015276"/>
                    <a:pt x="1311415" y="1014911"/>
                    <a:pt x="1302836" y="1018067"/>
                  </a:cubicBezTo>
                  <a:lnTo>
                    <a:pt x="1300556" y="1017667"/>
                  </a:lnTo>
                  <a:cubicBezTo>
                    <a:pt x="1298914" y="1017711"/>
                    <a:pt x="1297275" y="1017786"/>
                    <a:pt x="1295680" y="1018515"/>
                  </a:cubicBezTo>
                  <a:lnTo>
                    <a:pt x="1275904" y="1019755"/>
                  </a:lnTo>
                  <a:cubicBezTo>
                    <a:pt x="1273459" y="1020410"/>
                    <a:pt x="1271049" y="1021129"/>
                    <a:pt x="1269080" y="1023145"/>
                  </a:cubicBezTo>
                  <a:cubicBezTo>
                    <a:pt x="1229892" y="1033156"/>
                    <a:pt x="1196286" y="1061513"/>
                    <a:pt x="1180414" y="1102068"/>
                  </a:cubicBezTo>
                  <a:lnTo>
                    <a:pt x="902406" y="1812437"/>
                  </a:lnTo>
                  <a:lnTo>
                    <a:pt x="612897" y="1812437"/>
                  </a:lnTo>
                  <a:cubicBezTo>
                    <a:pt x="539543" y="1812437"/>
                    <a:pt x="480078" y="1871902"/>
                    <a:pt x="480078" y="1945256"/>
                  </a:cubicBezTo>
                  <a:cubicBezTo>
                    <a:pt x="480078" y="2018610"/>
                    <a:pt x="539543" y="2078075"/>
                    <a:pt x="612897" y="2078075"/>
                  </a:cubicBezTo>
                  <a:lnTo>
                    <a:pt x="966673" y="2078075"/>
                  </a:lnTo>
                  <a:cubicBezTo>
                    <a:pt x="1008666" y="2088839"/>
                    <a:pt x="1051924" y="2075535"/>
                    <a:pt x="1081835" y="2045978"/>
                  </a:cubicBezTo>
                  <a:cubicBezTo>
                    <a:pt x="1105846" y="2028294"/>
                    <a:pt x="1122213" y="2001701"/>
                    <a:pt x="1125659" y="1970866"/>
                  </a:cubicBezTo>
                  <a:lnTo>
                    <a:pt x="1284498" y="1565001"/>
                  </a:lnTo>
                  <a:lnTo>
                    <a:pt x="1443089" y="2156868"/>
                  </a:lnTo>
                  <a:cubicBezTo>
                    <a:pt x="1455914" y="2204733"/>
                    <a:pt x="1493311" y="2239452"/>
                    <a:pt x="1538593" y="2249086"/>
                  </a:cubicBezTo>
                  <a:lnTo>
                    <a:pt x="1542015" y="2250785"/>
                  </a:lnTo>
                  <a:cubicBezTo>
                    <a:pt x="1542604" y="2250943"/>
                    <a:pt x="1543193" y="2251097"/>
                    <a:pt x="1543870" y="2250902"/>
                  </a:cubicBezTo>
                  <a:cubicBezTo>
                    <a:pt x="1553422" y="2254514"/>
                    <a:pt x="1563610" y="2255524"/>
                    <a:pt x="1573886" y="2252783"/>
                  </a:cubicBezTo>
                  <a:cubicBezTo>
                    <a:pt x="1584162" y="2255524"/>
                    <a:pt x="1594351" y="2254515"/>
                    <a:pt x="1603903" y="2250901"/>
                  </a:cubicBezTo>
                  <a:lnTo>
                    <a:pt x="1605758" y="2250785"/>
                  </a:lnTo>
                  <a:cubicBezTo>
                    <a:pt x="1606974" y="2250459"/>
                    <a:pt x="1608181" y="2250118"/>
                    <a:pt x="1609178" y="2249086"/>
                  </a:cubicBezTo>
                  <a:cubicBezTo>
                    <a:pt x="1654461" y="2239453"/>
                    <a:pt x="1691859" y="2204734"/>
                    <a:pt x="1704684" y="2156868"/>
                  </a:cubicBezTo>
                  <a:lnTo>
                    <a:pt x="1921541" y="1347547"/>
                  </a:lnTo>
                  <a:lnTo>
                    <a:pt x="2181705" y="1998928"/>
                  </a:lnTo>
                  <a:cubicBezTo>
                    <a:pt x="2205326" y="2058070"/>
                    <a:pt x="2266689" y="2090865"/>
                    <a:pt x="2326593" y="2078075"/>
                  </a:cubicBezTo>
                  <a:lnTo>
                    <a:pt x="2671200" y="2078075"/>
                  </a:lnTo>
                  <a:cubicBezTo>
                    <a:pt x="2744554" y="2078075"/>
                    <a:pt x="2804019" y="2018610"/>
                    <a:pt x="2804019" y="1945256"/>
                  </a:cubicBezTo>
                  <a:cubicBezTo>
                    <a:pt x="2804019" y="1871902"/>
                    <a:pt x="2744554" y="1812437"/>
                    <a:pt x="2671200" y="1812437"/>
                  </a:cubicBezTo>
                  <a:lnTo>
                    <a:pt x="2393261" y="1812437"/>
                  </a:lnTo>
                  <a:lnTo>
                    <a:pt x="2016914" y="870162"/>
                  </a:lnTo>
                  <a:cubicBezTo>
                    <a:pt x="1996508" y="819071"/>
                    <a:pt x="1947937" y="787642"/>
                    <a:pt x="1896188" y="786599"/>
                  </a:cubicBezTo>
                  <a:close/>
                  <a:moveTo>
                    <a:pt x="773454" y="106"/>
                  </a:moveTo>
                  <a:cubicBezTo>
                    <a:pt x="1097282" y="5742"/>
                    <a:pt x="1441967" y="238301"/>
                    <a:pt x="1631811" y="769863"/>
                  </a:cubicBezTo>
                  <a:cubicBezTo>
                    <a:pt x="2306811" y="-1120137"/>
                    <a:pt x="4939311" y="769863"/>
                    <a:pt x="1631811" y="3199863"/>
                  </a:cubicBezTo>
                  <a:cubicBezTo>
                    <a:pt x="-745455" y="1453301"/>
                    <a:pt x="-54107" y="-14297"/>
                    <a:pt x="773454" y="1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Rounded Rectangle 25">
              <a:extLst>
                <a:ext uri="{FF2B5EF4-FFF2-40B4-BE49-F238E27FC236}">
                  <a16:creationId xmlns:a16="http://schemas.microsoft.com/office/drawing/2014/main" id="{A53FDB1A-403D-4EBD-8EB6-3E1911FAEEC5}"/>
                </a:ext>
              </a:extLst>
            </p:cNvPr>
            <p:cNvSpPr/>
            <p:nvPr/>
          </p:nvSpPr>
          <p:spPr>
            <a:xfrm>
              <a:off x="5440459" y="2858907"/>
              <a:ext cx="338160" cy="284999"/>
            </a:xfrm>
            <a:custGeom>
              <a:avLst/>
              <a:gdLst/>
              <a:ahLst/>
              <a:cxnLst/>
              <a:rect l="l" t="t" r="r" b="b"/>
              <a:pathLst>
                <a:path w="3240000" h="2730652">
                  <a:moveTo>
                    <a:pt x="1452811" y="1541940"/>
                  </a:moveTo>
                  <a:lnTo>
                    <a:pt x="1452811" y="1831951"/>
                  </a:lnTo>
                  <a:lnTo>
                    <a:pt x="1162800" y="1831951"/>
                  </a:lnTo>
                  <a:lnTo>
                    <a:pt x="1162800" y="2166329"/>
                  </a:lnTo>
                  <a:lnTo>
                    <a:pt x="1452811" y="2166329"/>
                  </a:lnTo>
                  <a:lnTo>
                    <a:pt x="1452811" y="2456340"/>
                  </a:lnTo>
                  <a:lnTo>
                    <a:pt x="1787189" y="2456340"/>
                  </a:lnTo>
                  <a:lnTo>
                    <a:pt x="1787189" y="2166329"/>
                  </a:lnTo>
                  <a:lnTo>
                    <a:pt x="2077200" y="2166329"/>
                  </a:lnTo>
                  <a:lnTo>
                    <a:pt x="2077200" y="1831951"/>
                  </a:lnTo>
                  <a:lnTo>
                    <a:pt x="1787189" y="1831951"/>
                  </a:lnTo>
                  <a:lnTo>
                    <a:pt x="1787189" y="1541940"/>
                  </a:lnTo>
                  <a:close/>
                  <a:moveTo>
                    <a:pt x="0" y="1278453"/>
                  </a:moveTo>
                  <a:lnTo>
                    <a:pt x="3240000" y="1278453"/>
                  </a:lnTo>
                  <a:lnTo>
                    <a:pt x="3240000" y="2376509"/>
                  </a:lnTo>
                  <a:cubicBezTo>
                    <a:pt x="3240000" y="2572097"/>
                    <a:pt x="3081445" y="2730652"/>
                    <a:pt x="2885857" y="2730652"/>
                  </a:cubicBezTo>
                  <a:lnTo>
                    <a:pt x="354143" y="2730652"/>
                  </a:lnTo>
                  <a:cubicBezTo>
                    <a:pt x="158555" y="2730652"/>
                    <a:pt x="0" y="2572097"/>
                    <a:pt x="0" y="2376509"/>
                  </a:cubicBezTo>
                  <a:close/>
                  <a:moveTo>
                    <a:pt x="1001150" y="200505"/>
                  </a:moveTo>
                  <a:cubicBezTo>
                    <a:pt x="933045" y="200505"/>
                    <a:pt x="877834" y="255715"/>
                    <a:pt x="877834" y="323821"/>
                  </a:cubicBezTo>
                  <a:lnTo>
                    <a:pt x="877834" y="605836"/>
                  </a:lnTo>
                  <a:lnTo>
                    <a:pt x="2362163" y="605836"/>
                  </a:lnTo>
                  <a:lnTo>
                    <a:pt x="2362163" y="323821"/>
                  </a:lnTo>
                  <a:cubicBezTo>
                    <a:pt x="2362163" y="255715"/>
                    <a:pt x="2306952" y="200505"/>
                    <a:pt x="2238846" y="200505"/>
                  </a:cubicBezTo>
                  <a:close/>
                  <a:moveTo>
                    <a:pt x="843301" y="0"/>
                  </a:moveTo>
                  <a:lnTo>
                    <a:pt x="2396696" y="0"/>
                  </a:lnTo>
                  <a:cubicBezTo>
                    <a:pt x="2488075" y="0"/>
                    <a:pt x="2562152" y="74077"/>
                    <a:pt x="2562152" y="165456"/>
                  </a:cubicBezTo>
                  <a:lnTo>
                    <a:pt x="2562152" y="605836"/>
                  </a:lnTo>
                  <a:lnTo>
                    <a:pt x="2885857" y="605836"/>
                  </a:lnTo>
                  <a:cubicBezTo>
                    <a:pt x="3081445" y="605836"/>
                    <a:pt x="3240000" y="764391"/>
                    <a:pt x="3240000" y="959979"/>
                  </a:cubicBezTo>
                  <a:lnTo>
                    <a:pt x="3240000" y="1134437"/>
                  </a:lnTo>
                  <a:lnTo>
                    <a:pt x="0" y="1134437"/>
                  </a:lnTo>
                  <a:lnTo>
                    <a:pt x="0" y="959979"/>
                  </a:lnTo>
                  <a:cubicBezTo>
                    <a:pt x="0" y="764391"/>
                    <a:pt x="158555" y="605836"/>
                    <a:pt x="354143" y="605836"/>
                  </a:cubicBezTo>
                  <a:lnTo>
                    <a:pt x="677845" y="605836"/>
                  </a:lnTo>
                  <a:lnTo>
                    <a:pt x="677845" y="165456"/>
                  </a:lnTo>
                  <a:cubicBezTo>
                    <a:pt x="677845" y="74077"/>
                    <a:pt x="751923" y="0"/>
                    <a:pt x="843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Chord 32">
              <a:extLst>
                <a:ext uri="{FF2B5EF4-FFF2-40B4-BE49-F238E27FC236}">
                  <a16:creationId xmlns:a16="http://schemas.microsoft.com/office/drawing/2014/main" id="{3D1BBD17-EB21-4265-8BCB-65380AD568C6}"/>
                </a:ext>
              </a:extLst>
            </p:cNvPr>
            <p:cNvSpPr/>
            <p:nvPr/>
          </p:nvSpPr>
          <p:spPr>
            <a:xfrm>
              <a:off x="4862902" y="2833809"/>
              <a:ext cx="338160" cy="335194"/>
            </a:xfrm>
            <a:custGeom>
              <a:avLst/>
              <a:gdLst/>
              <a:ahLst/>
              <a:cxnLst/>
              <a:rect l="l" t="t" r="r" b="b"/>
              <a:pathLst>
                <a:path w="3240000" h="3211580">
                  <a:moveTo>
                    <a:pt x="991906" y="2959580"/>
                  </a:moveTo>
                  <a:lnTo>
                    <a:pt x="2193254" y="2959580"/>
                  </a:lnTo>
                  <a:cubicBezTo>
                    <a:pt x="2215674" y="2959580"/>
                    <a:pt x="2233849" y="2977755"/>
                    <a:pt x="2233849" y="3000175"/>
                  </a:cubicBezTo>
                  <a:lnTo>
                    <a:pt x="2233849" y="3170985"/>
                  </a:lnTo>
                  <a:cubicBezTo>
                    <a:pt x="2233849" y="3193405"/>
                    <a:pt x="2215674" y="3211580"/>
                    <a:pt x="2193254" y="3211580"/>
                  </a:cubicBezTo>
                  <a:lnTo>
                    <a:pt x="991906" y="3211580"/>
                  </a:lnTo>
                  <a:cubicBezTo>
                    <a:pt x="969486" y="3211580"/>
                    <a:pt x="951311" y="3193405"/>
                    <a:pt x="951311" y="3170985"/>
                  </a:cubicBezTo>
                  <a:lnTo>
                    <a:pt x="951311" y="3000175"/>
                  </a:lnTo>
                  <a:cubicBezTo>
                    <a:pt x="951311" y="2977755"/>
                    <a:pt x="969486" y="2959580"/>
                    <a:pt x="991906" y="2959580"/>
                  </a:cubicBezTo>
                  <a:close/>
                  <a:moveTo>
                    <a:pt x="1439043" y="1763796"/>
                  </a:moveTo>
                  <a:lnTo>
                    <a:pt x="1439043" y="2067459"/>
                  </a:lnTo>
                  <a:lnTo>
                    <a:pt x="1135380" y="2067459"/>
                  </a:lnTo>
                  <a:lnTo>
                    <a:pt x="1135380" y="2374533"/>
                  </a:lnTo>
                  <a:lnTo>
                    <a:pt x="1439043" y="2374533"/>
                  </a:lnTo>
                  <a:lnTo>
                    <a:pt x="1439043" y="2678196"/>
                  </a:lnTo>
                  <a:lnTo>
                    <a:pt x="1746117" y="2678196"/>
                  </a:lnTo>
                  <a:lnTo>
                    <a:pt x="1746117" y="2374533"/>
                  </a:lnTo>
                  <a:lnTo>
                    <a:pt x="2049780" y="2374533"/>
                  </a:lnTo>
                  <a:lnTo>
                    <a:pt x="2049780" y="2067459"/>
                  </a:lnTo>
                  <a:lnTo>
                    <a:pt x="1746117" y="2067459"/>
                  </a:lnTo>
                  <a:lnTo>
                    <a:pt x="1746117" y="1763796"/>
                  </a:lnTo>
                  <a:close/>
                  <a:moveTo>
                    <a:pt x="128358" y="1541040"/>
                  </a:moveTo>
                  <a:lnTo>
                    <a:pt x="3056915" y="1550917"/>
                  </a:lnTo>
                  <a:cubicBezTo>
                    <a:pt x="3061111" y="2078028"/>
                    <a:pt x="2781683" y="2566719"/>
                    <a:pt x="2325284" y="2830467"/>
                  </a:cubicBezTo>
                  <a:lnTo>
                    <a:pt x="2182018" y="2900953"/>
                  </a:lnTo>
                  <a:lnTo>
                    <a:pt x="1002135" y="2900953"/>
                  </a:lnTo>
                  <a:cubicBezTo>
                    <a:pt x="950374" y="2879821"/>
                    <a:pt x="900231" y="2854191"/>
                    <a:pt x="851341" y="2825496"/>
                  </a:cubicBezTo>
                  <a:cubicBezTo>
                    <a:pt x="396732" y="2558675"/>
                    <a:pt x="120607" y="2068110"/>
                    <a:pt x="128358" y="1541040"/>
                  </a:cubicBezTo>
                  <a:close/>
                  <a:moveTo>
                    <a:pt x="61067" y="1230414"/>
                  </a:moveTo>
                  <a:lnTo>
                    <a:pt x="3178933" y="1230414"/>
                  </a:lnTo>
                  <a:cubicBezTo>
                    <a:pt x="3212659" y="1230414"/>
                    <a:pt x="3240000" y="1257755"/>
                    <a:pt x="3240000" y="1291481"/>
                  </a:cubicBezTo>
                  <a:lnTo>
                    <a:pt x="3240000" y="1421347"/>
                  </a:lnTo>
                  <a:cubicBezTo>
                    <a:pt x="3240000" y="1455073"/>
                    <a:pt x="3212659" y="1482414"/>
                    <a:pt x="3178933" y="1482414"/>
                  </a:cubicBezTo>
                  <a:lnTo>
                    <a:pt x="61067" y="1482414"/>
                  </a:lnTo>
                  <a:cubicBezTo>
                    <a:pt x="27341" y="1482414"/>
                    <a:pt x="0" y="1455073"/>
                    <a:pt x="0" y="1421347"/>
                  </a:cubicBezTo>
                  <a:lnTo>
                    <a:pt x="0" y="1291481"/>
                  </a:lnTo>
                  <a:cubicBezTo>
                    <a:pt x="0" y="1257755"/>
                    <a:pt x="27341" y="1230414"/>
                    <a:pt x="61067" y="1230414"/>
                  </a:cubicBezTo>
                  <a:close/>
                  <a:moveTo>
                    <a:pt x="2481726" y="315922"/>
                  </a:moveTo>
                  <a:lnTo>
                    <a:pt x="2862412" y="696608"/>
                  </a:lnTo>
                  <a:lnTo>
                    <a:pt x="2420437" y="1138584"/>
                  </a:lnTo>
                  <a:lnTo>
                    <a:pt x="1659064" y="1138584"/>
                  </a:lnTo>
                  <a:close/>
                  <a:moveTo>
                    <a:pt x="2730827" y="0"/>
                  </a:moveTo>
                  <a:cubicBezTo>
                    <a:pt x="2765703" y="0"/>
                    <a:pt x="2800581" y="13305"/>
                    <a:pt x="2827191" y="39915"/>
                  </a:cubicBezTo>
                  <a:lnTo>
                    <a:pt x="3143636" y="356360"/>
                  </a:lnTo>
                  <a:cubicBezTo>
                    <a:pt x="3196857" y="409581"/>
                    <a:pt x="3196857" y="495868"/>
                    <a:pt x="3143636" y="549088"/>
                  </a:cubicBezTo>
                  <a:lnTo>
                    <a:pt x="3082882" y="609843"/>
                  </a:lnTo>
                  <a:cubicBezTo>
                    <a:pt x="3029661" y="663063"/>
                    <a:pt x="2943375" y="663064"/>
                    <a:pt x="2890155" y="609843"/>
                  </a:cubicBezTo>
                  <a:lnTo>
                    <a:pt x="2573708" y="293397"/>
                  </a:lnTo>
                  <a:cubicBezTo>
                    <a:pt x="2520488" y="240176"/>
                    <a:pt x="2520488" y="153889"/>
                    <a:pt x="2573708" y="100669"/>
                  </a:cubicBezTo>
                  <a:lnTo>
                    <a:pt x="2634463" y="39914"/>
                  </a:lnTo>
                  <a:cubicBezTo>
                    <a:pt x="2661073" y="13305"/>
                    <a:pt x="2695950" y="0"/>
                    <a:pt x="2730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Rounded Rectangle 40">
              <a:extLst>
                <a:ext uri="{FF2B5EF4-FFF2-40B4-BE49-F238E27FC236}">
                  <a16:creationId xmlns:a16="http://schemas.microsoft.com/office/drawing/2014/main" id="{9EAE5B7B-9157-44FC-AC9D-E519CCFB3F84}"/>
                </a:ext>
              </a:extLst>
            </p:cNvPr>
            <p:cNvSpPr/>
            <p:nvPr/>
          </p:nvSpPr>
          <p:spPr>
            <a:xfrm rot="2942052">
              <a:off x="6566376" y="2834205"/>
              <a:ext cx="314333" cy="334403"/>
            </a:xfrm>
            <a:custGeom>
              <a:avLst/>
              <a:gdLst/>
              <a:ahLst/>
              <a:cxnLst/>
              <a:rect l="l" t="t" r="r" b="b"/>
              <a:pathLst>
                <a:path w="3011706" h="3204001">
                  <a:moveTo>
                    <a:pt x="2432249" y="1011942"/>
                  </a:moveTo>
                  <a:cubicBezTo>
                    <a:pt x="2423608" y="1019482"/>
                    <a:pt x="2416303" y="1028841"/>
                    <a:pt x="2410966" y="1039800"/>
                  </a:cubicBezTo>
                  <a:lnTo>
                    <a:pt x="1969837" y="1945620"/>
                  </a:lnTo>
                  <a:cubicBezTo>
                    <a:pt x="1948488" y="1989457"/>
                    <a:pt x="1966719" y="2042300"/>
                    <a:pt x="2010556" y="2063648"/>
                  </a:cubicBezTo>
                  <a:cubicBezTo>
                    <a:pt x="2054392" y="2084996"/>
                    <a:pt x="2107235" y="2066766"/>
                    <a:pt x="2128583" y="2022929"/>
                  </a:cubicBezTo>
                  <a:lnTo>
                    <a:pt x="2569712" y="1117109"/>
                  </a:lnTo>
                  <a:cubicBezTo>
                    <a:pt x="2591061" y="1073271"/>
                    <a:pt x="2572830" y="1020430"/>
                    <a:pt x="2528993" y="999081"/>
                  </a:cubicBezTo>
                  <a:cubicBezTo>
                    <a:pt x="2496115" y="983070"/>
                    <a:pt x="2458172" y="989322"/>
                    <a:pt x="2432249" y="1011942"/>
                  </a:cubicBezTo>
                  <a:close/>
                  <a:moveTo>
                    <a:pt x="1709549" y="1044955"/>
                  </a:moveTo>
                  <a:cubicBezTo>
                    <a:pt x="1978186" y="735551"/>
                    <a:pt x="2446780" y="702502"/>
                    <a:pt x="2756184" y="971139"/>
                  </a:cubicBezTo>
                  <a:cubicBezTo>
                    <a:pt x="3065588" y="1239776"/>
                    <a:pt x="3098636" y="1708370"/>
                    <a:pt x="2830000" y="2017774"/>
                  </a:cubicBezTo>
                  <a:cubicBezTo>
                    <a:pt x="2561363" y="2327178"/>
                    <a:pt x="2092769" y="2360227"/>
                    <a:pt x="1783365" y="2091590"/>
                  </a:cubicBezTo>
                  <a:cubicBezTo>
                    <a:pt x="1473960" y="1822953"/>
                    <a:pt x="1440912" y="1354359"/>
                    <a:pt x="1709549" y="1044955"/>
                  </a:cubicBezTo>
                  <a:close/>
                  <a:moveTo>
                    <a:pt x="208197" y="1872243"/>
                  </a:moveTo>
                  <a:cubicBezTo>
                    <a:pt x="195168" y="1885273"/>
                    <a:pt x="187109" y="1903273"/>
                    <a:pt x="187109" y="1923155"/>
                  </a:cubicBezTo>
                  <a:lnTo>
                    <a:pt x="187109" y="2715155"/>
                  </a:lnTo>
                  <a:cubicBezTo>
                    <a:pt x="187109" y="2754920"/>
                    <a:pt x="219344" y="2787155"/>
                    <a:pt x="259109" y="2787155"/>
                  </a:cubicBezTo>
                  <a:cubicBezTo>
                    <a:pt x="298874" y="2787155"/>
                    <a:pt x="331109" y="2754920"/>
                    <a:pt x="331109" y="2715155"/>
                  </a:cubicBezTo>
                  <a:lnTo>
                    <a:pt x="331109" y="1923155"/>
                  </a:lnTo>
                  <a:cubicBezTo>
                    <a:pt x="331109" y="1883390"/>
                    <a:pt x="298874" y="1851155"/>
                    <a:pt x="259109" y="1851155"/>
                  </a:cubicBezTo>
                  <a:cubicBezTo>
                    <a:pt x="239226" y="1851156"/>
                    <a:pt x="221226" y="1859214"/>
                    <a:pt x="208197" y="1872243"/>
                  </a:cubicBezTo>
                  <a:close/>
                  <a:moveTo>
                    <a:pt x="0" y="1625202"/>
                  </a:moveTo>
                  <a:cubicBezTo>
                    <a:pt x="418057" y="1737228"/>
                    <a:pt x="858998" y="1737384"/>
                    <a:pt x="1277606" y="1625336"/>
                  </a:cubicBezTo>
                  <a:cubicBezTo>
                    <a:pt x="1277605" y="1938624"/>
                    <a:pt x="1277605" y="2251911"/>
                    <a:pt x="1277605" y="2565198"/>
                  </a:cubicBezTo>
                  <a:cubicBezTo>
                    <a:pt x="1277605" y="2917999"/>
                    <a:pt x="991603" y="3204001"/>
                    <a:pt x="638802" y="3204001"/>
                  </a:cubicBezTo>
                  <a:lnTo>
                    <a:pt x="638803" y="3204000"/>
                  </a:lnTo>
                  <a:cubicBezTo>
                    <a:pt x="286002" y="3204000"/>
                    <a:pt x="0" y="2917999"/>
                    <a:pt x="0" y="2565197"/>
                  </a:cubicBezTo>
                  <a:close/>
                  <a:moveTo>
                    <a:pt x="208197" y="459897"/>
                  </a:moveTo>
                  <a:cubicBezTo>
                    <a:pt x="195167" y="472926"/>
                    <a:pt x="187109" y="490926"/>
                    <a:pt x="187109" y="510808"/>
                  </a:cubicBezTo>
                  <a:lnTo>
                    <a:pt x="187109" y="1302808"/>
                  </a:lnTo>
                  <a:cubicBezTo>
                    <a:pt x="187109" y="1342573"/>
                    <a:pt x="219344" y="1374808"/>
                    <a:pt x="259109" y="1374808"/>
                  </a:cubicBezTo>
                  <a:cubicBezTo>
                    <a:pt x="298874" y="1374808"/>
                    <a:pt x="331109" y="1342573"/>
                    <a:pt x="331109" y="1302808"/>
                  </a:cubicBezTo>
                  <a:lnTo>
                    <a:pt x="331109" y="510808"/>
                  </a:lnTo>
                  <a:cubicBezTo>
                    <a:pt x="331109" y="471043"/>
                    <a:pt x="298874" y="438808"/>
                    <a:pt x="259109" y="438808"/>
                  </a:cubicBezTo>
                  <a:cubicBezTo>
                    <a:pt x="239226" y="438808"/>
                    <a:pt x="221226" y="446867"/>
                    <a:pt x="208197" y="459897"/>
                  </a:cubicBezTo>
                  <a:close/>
                  <a:moveTo>
                    <a:pt x="187101" y="187101"/>
                  </a:moveTo>
                  <a:cubicBezTo>
                    <a:pt x="302701" y="71501"/>
                    <a:pt x="462402" y="0"/>
                    <a:pt x="638803" y="0"/>
                  </a:cubicBezTo>
                  <a:cubicBezTo>
                    <a:pt x="991604" y="0"/>
                    <a:pt x="1277606" y="286002"/>
                    <a:pt x="1277606" y="638803"/>
                  </a:cubicBezTo>
                  <a:lnTo>
                    <a:pt x="1277606" y="1497764"/>
                  </a:lnTo>
                  <a:cubicBezTo>
                    <a:pt x="859958" y="1616355"/>
                    <a:pt x="417375" y="1616210"/>
                    <a:pt x="0" y="1498771"/>
                  </a:cubicBezTo>
                  <a:lnTo>
                    <a:pt x="0" y="638803"/>
                  </a:lnTo>
                  <a:cubicBezTo>
                    <a:pt x="0" y="462403"/>
                    <a:pt x="71500" y="302702"/>
                    <a:pt x="187101" y="187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Rounded Rectangle 7">
              <a:extLst>
                <a:ext uri="{FF2B5EF4-FFF2-40B4-BE49-F238E27FC236}">
                  <a16:creationId xmlns:a16="http://schemas.microsoft.com/office/drawing/2014/main" id="{EC656316-B78D-4EC1-9C72-547CA566FED0}"/>
                </a:ext>
              </a:extLst>
            </p:cNvPr>
            <p:cNvSpPr>
              <a:spLocks noChangeAspect="1"/>
            </p:cNvSpPr>
            <p:nvPr/>
          </p:nvSpPr>
          <p:spPr>
            <a:xfrm rot="18924894" flipH="1">
              <a:off x="4976755" y="3535534"/>
              <a:ext cx="110455" cy="432000"/>
            </a:xfrm>
            <a:custGeom>
              <a:avLst/>
              <a:gdLst/>
              <a:ahLst/>
              <a:cxnLst/>
              <a:rect l="l" t="t" r="r" b="b"/>
              <a:pathLst>
                <a:path w="1081111" h="4228323">
                  <a:moveTo>
                    <a:pt x="335224" y="1867922"/>
                  </a:moveTo>
                  <a:cubicBezTo>
                    <a:pt x="355105" y="1839562"/>
                    <a:pt x="441066" y="1818228"/>
                    <a:pt x="544096" y="1818228"/>
                  </a:cubicBezTo>
                  <a:cubicBezTo>
                    <a:pt x="661845" y="1818228"/>
                    <a:pt x="757300" y="1846093"/>
                    <a:pt x="757300" y="1880465"/>
                  </a:cubicBezTo>
                  <a:lnTo>
                    <a:pt x="754850" y="1887560"/>
                  </a:lnTo>
                  <a:lnTo>
                    <a:pt x="757869" y="1887560"/>
                  </a:lnTo>
                  <a:lnTo>
                    <a:pt x="757869" y="2839818"/>
                  </a:lnTo>
                  <a:cubicBezTo>
                    <a:pt x="757869" y="2972331"/>
                    <a:pt x="662287" y="3079754"/>
                    <a:pt x="544381" y="3079754"/>
                  </a:cubicBezTo>
                  <a:cubicBezTo>
                    <a:pt x="426475" y="3079754"/>
                    <a:pt x="330892" y="2972330"/>
                    <a:pt x="330892" y="2839818"/>
                  </a:cubicBezTo>
                  <a:cubicBezTo>
                    <a:pt x="330892" y="2522399"/>
                    <a:pt x="330893" y="2204979"/>
                    <a:pt x="330893" y="1887560"/>
                  </a:cubicBezTo>
                  <a:lnTo>
                    <a:pt x="333343" y="1887560"/>
                  </a:lnTo>
                  <a:cubicBezTo>
                    <a:pt x="331423" y="1885549"/>
                    <a:pt x="330893" y="1883025"/>
                    <a:pt x="330893" y="1880465"/>
                  </a:cubicBezTo>
                  <a:cubicBezTo>
                    <a:pt x="330893" y="1876168"/>
                    <a:pt x="332384" y="1871973"/>
                    <a:pt x="335224" y="1867922"/>
                  </a:cubicBezTo>
                  <a:close/>
                  <a:moveTo>
                    <a:pt x="40017" y="122059"/>
                  </a:moveTo>
                  <a:cubicBezTo>
                    <a:pt x="33211" y="132011"/>
                    <a:pt x="29637" y="142314"/>
                    <a:pt x="29637" y="152868"/>
                  </a:cubicBezTo>
                  <a:cubicBezTo>
                    <a:pt x="29637" y="201406"/>
                    <a:pt x="105246" y="244661"/>
                    <a:pt x="223474" y="271871"/>
                  </a:cubicBezTo>
                  <a:lnTo>
                    <a:pt x="259635" y="468058"/>
                  </a:lnTo>
                  <a:cubicBezTo>
                    <a:pt x="103865" y="495856"/>
                    <a:pt x="0" y="547115"/>
                    <a:pt x="0" y="605632"/>
                  </a:cubicBezTo>
                  <a:cubicBezTo>
                    <a:pt x="0" y="658669"/>
                    <a:pt x="85325" y="705745"/>
                    <a:pt x="217400" y="734580"/>
                  </a:cubicBezTo>
                  <a:lnTo>
                    <a:pt x="217063" y="737117"/>
                  </a:lnTo>
                  <a:lnTo>
                    <a:pt x="217063" y="2943282"/>
                  </a:lnTo>
                  <a:cubicBezTo>
                    <a:pt x="217063" y="3039089"/>
                    <a:pt x="294931" y="3121078"/>
                    <a:pt x="405721" y="3153265"/>
                  </a:cubicBezTo>
                  <a:cubicBezTo>
                    <a:pt x="400324" y="3160310"/>
                    <a:pt x="397646" y="3168520"/>
                    <a:pt x="397646" y="3177204"/>
                  </a:cubicBezTo>
                  <a:lnTo>
                    <a:pt x="397646" y="3194256"/>
                  </a:lnTo>
                  <a:cubicBezTo>
                    <a:pt x="397646" y="3224314"/>
                    <a:pt x="429716" y="3248680"/>
                    <a:pt x="469276" y="3248680"/>
                  </a:cubicBezTo>
                  <a:lnTo>
                    <a:pt x="496274" y="3248680"/>
                  </a:lnTo>
                  <a:cubicBezTo>
                    <a:pt x="503831" y="3569617"/>
                    <a:pt x="518631" y="3867052"/>
                    <a:pt x="514761" y="4228323"/>
                  </a:cubicBezTo>
                  <a:lnTo>
                    <a:pt x="577573" y="4091802"/>
                  </a:lnTo>
                  <a:cubicBezTo>
                    <a:pt x="580481" y="3794896"/>
                    <a:pt x="583388" y="3537508"/>
                    <a:pt x="586278" y="3248680"/>
                  </a:cubicBezTo>
                  <a:lnTo>
                    <a:pt x="611834" y="3248680"/>
                  </a:lnTo>
                  <a:cubicBezTo>
                    <a:pt x="651395" y="3248680"/>
                    <a:pt x="683465" y="3224314"/>
                    <a:pt x="683465" y="3194256"/>
                  </a:cubicBezTo>
                  <a:lnTo>
                    <a:pt x="683465" y="3177205"/>
                  </a:lnTo>
                  <a:cubicBezTo>
                    <a:pt x="683465" y="3168518"/>
                    <a:pt x="680787" y="3160307"/>
                    <a:pt x="675388" y="3153262"/>
                  </a:cubicBezTo>
                  <a:cubicBezTo>
                    <a:pt x="786180" y="3121079"/>
                    <a:pt x="864048" y="3039089"/>
                    <a:pt x="864048" y="2943282"/>
                  </a:cubicBezTo>
                  <a:lnTo>
                    <a:pt x="864048" y="737117"/>
                  </a:lnTo>
                  <a:cubicBezTo>
                    <a:pt x="864048" y="736269"/>
                    <a:pt x="864042" y="735422"/>
                    <a:pt x="863712" y="734579"/>
                  </a:cubicBezTo>
                  <a:cubicBezTo>
                    <a:pt x="995786" y="705744"/>
                    <a:pt x="1081111" y="658669"/>
                    <a:pt x="1081111" y="605632"/>
                  </a:cubicBezTo>
                  <a:cubicBezTo>
                    <a:pt x="1081111" y="547115"/>
                    <a:pt x="977246" y="495856"/>
                    <a:pt x="821477" y="468058"/>
                  </a:cubicBezTo>
                  <a:lnTo>
                    <a:pt x="857637" y="271871"/>
                  </a:lnTo>
                  <a:cubicBezTo>
                    <a:pt x="975865" y="244661"/>
                    <a:pt x="1051474" y="201406"/>
                    <a:pt x="1051474" y="152868"/>
                  </a:cubicBezTo>
                  <a:cubicBezTo>
                    <a:pt x="1051474" y="68441"/>
                    <a:pt x="822728" y="0"/>
                    <a:pt x="540555" y="0"/>
                  </a:cubicBezTo>
                  <a:cubicBezTo>
                    <a:pt x="293654" y="0"/>
                    <a:pt x="87658" y="52400"/>
                    <a:pt x="40017" y="1220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Rounded Rectangle 17">
              <a:extLst>
                <a:ext uri="{FF2B5EF4-FFF2-40B4-BE49-F238E27FC236}">
                  <a16:creationId xmlns:a16="http://schemas.microsoft.com/office/drawing/2014/main" id="{6B94B2D2-8266-41F5-8364-5F47F1CD6C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76866" y="2821406"/>
              <a:ext cx="226262" cy="360000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Oval 21">
              <a:extLst>
                <a:ext uri="{FF2B5EF4-FFF2-40B4-BE49-F238E27FC236}">
                  <a16:creationId xmlns:a16="http://schemas.microsoft.com/office/drawing/2014/main" id="{97FCD430-8257-484B-9F8F-22D7D55C6E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9736" y="2821406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799999" y="306000"/>
                  </a:moveTo>
                  <a:lnTo>
                    <a:pt x="1440000" y="306000"/>
                  </a:lnTo>
                  <a:lnTo>
                    <a:pt x="1440000" y="1308231"/>
                  </a:lnTo>
                  <a:lnTo>
                    <a:pt x="572043" y="807116"/>
                  </a:lnTo>
                  <a:lnTo>
                    <a:pt x="392043" y="1118885"/>
                  </a:lnTo>
                  <a:lnTo>
                    <a:pt x="1260000" y="1620000"/>
                  </a:lnTo>
                  <a:lnTo>
                    <a:pt x="392043" y="2121116"/>
                  </a:lnTo>
                  <a:lnTo>
                    <a:pt x="572043" y="2432885"/>
                  </a:lnTo>
                  <a:lnTo>
                    <a:pt x="1440000" y="1931769"/>
                  </a:lnTo>
                  <a:lnTo>
                    <a:pt x="1440000" y="2934000"/>
                  </a:lnTo>
                  <a:lnTo>
                    <a:pt x="1800000" y="2934000"/>
                  </a:lnTo>
                  <a:lnTo>
                    <a:pt x="1800000" y="1931769"/>
                  </a:lnTo>
                  <a:lnTo>
                    <a:pt x="2667957" y="2432884"/>
                  </a:lnTo>
                  <a:lnTo>
                    <a:pt x="2847957" y="2121116"/>
                  </a:lnTo>
                  <a:lnTo>
                    <a:pt x="1980000" y="1620000"/>
                  </a:lnTo>
                  <a:lnTo>
                    <a:pt x="2847958" y="1118885"/>
                  </a:lnTo>
                  <a:lnTo>
                    <a:pt x="2667957" y="807116"/>
                  </a:lnTo>
                  <a:lnTo>
                    <a:pt x="1800000" y="1308231"/>
                  </a:ln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Oval 25">
              <a:extLst>
                <a:ext uri="{FF2B5EF4-FFF2-40B4-BE49-F238E27FC236}">
                  <a16:creationId xmlns:a16="http://schemas.microsoft.com/office/drawing/2014/main" id="{662B9A10-B959-4031-98B4-3EA3760E75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9872" y="2821406"/>
              <a:ext cx="359510" cy="360000"/>
            </a:xfrm>
            <a:custGeom>
              <a:avLst/>
              <a:gdLst/>
              <a:ahLst/>
              <a:cxnLst/>
              <a:rect l="l" t="t" r="r" b="b"/>
              <a:pathLst>
                <a:path w="3225370" h="3229762">
                  <a:moveTo>
                    <a:pt x="1355872" y="0"/>
                  </a:moveTo>
                  <a:cubicBezTo>
                    <a:pt x="1564636" y="0"/>
                    <a:pt x="1733872" y="169236"/>
                    <a:pt x="1733872" y="378000"/>
                  </a:cubicBezTo>
                  <a:cubicBezTo>
                    <a:pt x="1733872" y="530834"/>
                    <a:pt x="1643169" y="662483"/>
                    <a:pt x="1512292" y="721255"/>
                  </a:cubicBezTo>
                  <a:lnTo>
                    <a:pt x="1607042" y="1169019"/>
                  </a:lnTo>
                  <a:cubicBezTo>
                    <a:pt x="1611319" y="1167786"/>
                    <a:pt x="1615651" y="1167712"/>
                    <a:pt x="1620000" y="1167712"/>
                  </a:cubicBezTo>
                  <a:cubicBezTo>
                    <a:pt x="1828764" y="1167712"/>
                    <a:pt x="1998000" y="1336948"/>
                    <a:pt x="1998000" y="1545712"/>
                  </a:cubicBezTo>
                  <a:lnTo>
                    <a:pt x="1996362" y="1567711"/>
                  </a:lnTo>
                  <a:lnTo>
                    <a:pt x="2525816" y="1711728"/>
                  </a:lnTo>
                  <a:cubicBezTo>
                    <a:pt x="2591164" y="1602543"/>
                    <a:pt x="2710810" y="1530128"/>
                    <a:pt x="2847370" y="1530128"/>
                  </a:cubicBezTo>
                  <a:cubicBezTo>
                    <a:pt x="3056134" y="1530128"/>
                    <a:pt x="3225370" y="1699364"/>
                    <a:pt x="3225370" y="1908128"/>
                  </a:cubicBezTo>
                  <a:cubicBezTo>
                    <a:pt x="3225370" y="2116892"/>
                    <a:pt x="3056134" y="2286128"/>
                    <a:pt x="2847370" y="2286128"/>
                  </a:cubicBezTo>
                  <a:cubicBezTo>
                    <a:pt x="2638606" y="2286128"/>
                    <a:pt x="2469370" y="2116892"/>
                    <a:pt x="2469370" y="1908128"/>
                  </a:cubicBezTo>
                  <a:lnTo>
                    <a:pt x="2475505" y="1847275"/>
                  </a:lnTo>
                  <a:lnTo>
                    <a:pt x="1957861" y="1706471"/>
                  </a:lnTo>
                  <a:cubicBezTo>
                    <a:pt x="1922674" y="1789256"/>
                    <a:pt x="1855841" y="1854310"/>
                    <a:pt x="1773397" y="1890608"/>
                  </a:cubicBezTo>
                  <a:lnTo>
                    <a:pt x="1908290" y="2478637"/>
                  </a:lnTo>
                  <a:cubicBezTo>
                    <a:pt x="2094333" y="2500701"/>
                    <a:pt x="2237929" y="2659462"/>
                    <a:pt x="2237929" y="2851762"/>
                  </a:cubicBezTo>
                  <a:cubicBezTo>
                    <a:pt x="2237929" y="3060526"/>
                    <a:pt x="2068693" y="3229762"/>
                    <a:pt x="1859929" y="3229762"/>
                  </a:cubicBezTo>
                  <a:cubicBezTo>
                    <a:pt x="1651165" y="3229762"/>
                    <a:pt x="1481929" y="3060526"/>
                    <a:pt x="1481929" y="2851762"/>
                  </a:cubicBezTo>
                  <a:cubicBezTo>
                    <a:pt x="1481929" y="2676759"/>
                    <a:pt x="1600854" y="2529533"/>
                    <a:pt x="1762693" y="2487978"/>
                  </a:cubicBezTo>
                  <a:lnTo>
                    <a:pt x="1632951" y="1922407"/>
                  </a:lnTo>
                  <a:cubicBezTo>
                    <a:pt x="1628677" y="1923639"/>
                    <a:pt x="1624347" y="1923712"/>
                    <a:pt x="1620000" y="1923712"/>
                  </a:cubicBezTo>
                  <a:cubicBezTo>
                    <a:pt x="1474614" y="1923712"/>
                    <a:pt x="1348399" y="1841634"/>
                    <a:pt x="1286703" y="1720478"/>
                  </a:cubicBezTo>
                  <a:lnTo>
                    <a:pt x="726463" y="1950491"/>
                  </a:lnTo>
                  <a:cubicBezTo>
                    <a:pt x="745503" y="1995553"/>
                    <a:pt x="756000" y="2045092"/>
                    <a:pt x="756000" y="2097083"/>
                  </a:cubicBezTo>
                  <a:cubicBezTo>
                    <a:pt x="756000" y="2305847"/>
                    <a:pt x="586764" y="2475083"/>
                    <a:pt x="378000" y="2475083"/>
                  </a:cubicBezTo>
                  <a:cubicBezTo>
                    <a:pt x="169236" y="2475083"/>
                    <a:pt x="0" y="2305847"/>
                    <a:pt x="0" y="2097083"/>
                  </a:cubicBezTo>
                  <a:cubicBezTo>
                    <a:pt x="0" y="1888319"/>
                    <a:pt x="169236" y="1719083"/>
                    <a:pt x="378000" y="1719083"/>
                  </a:cubicBezTo>
                  <a:cubicBezTo>
                    <a:pt x="481765" y="1719083"/>
                    <a:pt x="575764" y="1760894"/>
                    <a:pt x="643957" y="1828700"/>
                  </a:cubicBezTo>
                  <a:lnTo>
                    <a:pt x="1245626" y="1581679"/>
                  </a:lnTo>
                  <a:cubicBezTo>
                    <a:pt x="1242578" y="1569964"/>
                    <a:pt x="1242000" y="1557905"/>
                    <a:pt x="1242000" y="1545712"/>
                  </a:cubicBezTo>
                  <a:cubicBezTo>
                    <a:pt x="1242000" y="1391666"/>
                    <a:pt x="1334148" y="1259142"/>
                    <a:pt x="1466584" y="1200827"/>
                  </a:cubicBezTo>
                  <a:lnTo>
                    <a:pt x="1372109" y="754363"/>
                  </a:lnTo>
                  <a:cubicBezTo>
                    <a:pt x="1366762" y="755885"/>
                    <a:pt x="1361331" y="756000"/>
                    <a:pt x="1355872" y="756000"/>
                  </a:cubicBezTo>
                  <a:cubicBezTo>
                    <a:pt x="1147108" y="756000"/>
                    <a:pt x="977872" y="586764"/>
                    <a:pt x="977872" y="378000"/>
                  </a:cubicBezTo>
                  <a:cubicBezTo>
                    <a:pt x="977872" y="169236"/>
                    <a:pt x="1147108" y="0"/>
                    <a:pt x="13558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Block Arc 20">
              <a:extLst>
                <a:ext uri="{FF2B5EF4-FFF2-40B4-BE49-F238E27FC236}">
                  <a16:creationId xmlns:a16="http://schemas.microsoft.com/office/drawing/2014/main" id="{442BD419-0F67-4BAB-976B-E90CC1C4AECE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4296578" y="3571534"/>
              <a:ext cx="332010" cy="360000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Block Arc 11">
              <a:extLst>
                <a:ext uri="{FF2B5EF4-FFF2-40B4-BE49-F238E27FC236}">
                  <a16:creationId xmlns:a16="http://schemas.microsoft.com/office/drawing/2014/main" id="{6237B46C-EE2F-45F5-A452-AEF5853F7D2C}"/>
                </a:ext>
              </a:extLst>
            </p:cNvPr>
            <p:cNvSpPr/>
            <p:nvPr/>
          </p:nvSpPr>
          <p:spPr>
            <a:xfrm rot="10800000">
              <a:off x="6614789" y="3560896"/>
              <a:ext cx="217507" cy="353911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DFB5373-0015-4A31-8F01-1597E404815D}"/>
                </a:ext>
              </a:extLst>
            </p:cNvPr>
            <p:cNvSpPr/>
            <p:nvPr/>
          </p:nvSpPr>
          <p:spPr>
            <a:xfrm>
              <a:off x="5437664" y="3655251"/>
              <a:ext cx="343751" cy="192566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Round Same Side Corner Rectangle 8">
              <a:extLst>
                <a:ext uri="{FF2B5EF4-FFF2-40B4-BE49-F238E27FC236}">
                  <a16:creationId xmlns:a16="http://schemas.microsoft.com/office/drawing/2014/main" id="{E4451B41-2F0A-4F98-8F16-0D0192492445}"/>
                </a:ext>
              </a:extLst>
            </p:cNvPr>
            <p:cNvSpPr/>
            <p:nvPr/>
          </p:nvSpPr>
          <p:spPr>
            <a:xfrm>
              <a:off x="8212501" y="3588603"/>
              <a:ext cx="354992" cy="355536"/>
            </a:xfrm>
            <a:custGeom>
              <a:avLst/>
              <a:gdLst/>
              <a:ahLst/>
              <a:cxnLst/>
              <a:rect l="l" t="t" r="r" b="b"/>
              <a:pathLst>
                <a:path w="3197597" h="3202496">
                  <a:moveTo>
                    <a:pt x="601421" y="1611393"/>
                  </a:moveTo>
                  <a:lnTo>
                    <a:pt x="2596176" y="1611393"/>
                  </a:lnTo>
                  <a:cubicBezTo>
                    <a:pt x="2928331" y="1611393"/>
                    <a:pt x="3197594" y="1880656"/>
                    <a:pt x="3197594" y="2212811"/>
                  </a:cubicBezTo>
                  <a:lnTo>
                    <a:pt x="3197594" y="2776360"/>
                  </a:lnTo>
                  <a:lnTo>
                    <a:pt x="3197597" y="2776360"/>
                  </a:lnTo>
                  <a:lnTo>
                    <a:pt x="3197597" y="2914824"/>
                  </a:lnTo>
                  <a:lnTo>
                    <a:pt x="3197198" y="2914824"/>
                  </a:lnTo>
                  <a:lnTo>
                    <a:pt x="3197198" y="3202496"/>
                  </a:lnTo>
                  <a:lnTo>
                    <a:pt x="398" y="3202496"/>
                  </a:lnTo>
                  <a:lnTo>
                    <a:pt x="398" y="2914824"/>
                  </a:lnTo>
                  <a:lnTo>
                    <a:pt x="0" y="2914824"/>
                  </a:lnTo>
                  <a:lnTo>
                    <a:pt x="0" y="2212811"/>
                  </a:lnTo>
                  <a:cubicBezTo>
                    <a:pt x="0" y="1880656"/>
                    <a:pt x="269266" y="1611393"/>
                    <a:pt x="601421" y="1611393"/>
                  </a:cubicBezTo>
                  <a:close/>
                  <a:moveTo>
                    <a:pt x="1598801" y="0"/>
                  </a:moveTo>
                  <a:cubicBezTo>
                    <a:pt x="1998649" y="0"/>
                    <a:pt x="2322791" y="324142"/>
                    <a:pt x="2322791" y="723993"/>
                  </a:cubicBezTo>
                  <a:cubicBezTo>
                    <a:pt x="2322791" y="1123843"/>
                    <a:pt x="1998649" y="1447985"/>
                    <a:pt x="1598801" y="1447985"/>
                  </a:cubicBezTo>
                  <a:cubicBezTo>
                    <a:pt x="1198951" y="1447985"/>
                    <a:pt x="874809" y="1123843"/>
                    <a:pt x="874809" y="723993"/>
                  </a:cubicBezTo>
                  <a:cubicBezTo>
                    <a:pt x="874809" y="324142"/>
                    <a:pt x="1198951" y="0"/>
                    <a:pt x="15988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Rounded Rectangle 51">
              <a:extLst>
                <a:ext uri="{FF2B5EF4-FFF2-40B4-BE49-F238E27FC236}">
                  <a16:creationId xmlns:a16="http://schemas.microsoft.com/office/drawing/2014/main" id="{B83253D3-E181-4488-9CD9-39D21527F719}"/>
                </a:ext>
              </a:extLst>
            </p:cNvPr>
            <p:cNvSpPr/>
            <p:nvPr/>
          </p:nvSpPr>
          <p:spPr>
            <a:xfrm rot="16200000" flipH="1">
              <a:off x="7112464" y="4219259"/>
              <a:ext cx="367987" cy="346556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Isosceles Triangle 5">
              <a:extLst>
                <a:ext uri="{FF2B5EF4-FFF2-40B4-BE49-F238E27FC236}">
                  <a16:creationId xmlns:a16="http://schemas.microsoft.com/office/drawing/2014/main" id="{C90FA9E7-BC2A-492A-9790-9857E5ADE9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60854" y="3614352"/>
              <a:ext cx="274662" cy="274365"/>
            </a:xfrm>
            <a:custGeom>
              <a:avLst/>
              <a:gdLst/>
              <a:ahLst/>
              <a:cxnLst/>
              <a:rect l="l" t="t" r="r" b="b"/>
              <a:pathLst>
                <a:path w="3229104" h="3225610">
                  <a:moveTo>
                    <a:pt x="2311104" y="907633"/>
                  </a:moveTo>
                  <a:lnTo>
                    <a:pt x="3229104" y="907633"/>
                  </a:lnTo>
                  <a:lnTo>
                    <a:pt x="1769979" y="3097491"/>
                  </a:lnTo>
                  <a:close/>
                  <a:moveTo>
                    <a:pt x="823" y="907633"/>
                  </a:moveTo>
                  <a:lnTo>
                    <a:pt x="918823" y="907633"/>
                  </a:lnTo>
                  <a:lnTo>
                    <a:pt x="1498048" y="3135591"/>
                  </a:lnTo>
                  <a:close/>
                  <a:moveTo>
                    <a:pt x="1036980" y="907632"/>
                  </a:moveTo>
                  <a:lnTo>
                    <a:pt x="2192122" y="907632"/>
                  </a:lnTo>
                  <a:lnTo>
                    <a:pt x="1614551" y="3225610"/>
                  </a:lnTo>
                  <a:close/>
                  <a:moveTo>
                    <a:pt x="2769693" y="0"/>
                  </a:moveTo>
                  <a:lnTo>
                    <a:pt x="3229104" y="792088"/>
                  </a:lnTo>
                  <a:lnTo>
                    <a:pt x="2310282" y="792088"/>
                  </a:lnTo>
                  <a:close/>
                  <a:moveTo>
                    <a:pt x="1732713" y="0"/>
                  </a:moveTo>
                  <a:lnTo>
                    <a:pt x="2651535" y="0"/>
                  </a:lnTo>
                  <a:lnTo>
                    <a:pt x="2192124" y="792088"/>
                  </a:lnTo>
                  <a:close/>
                  <a:moveTo>
                    <a:pt x="1614553" y="0"/>
                  </a:moveTo>
                  <a:lnTo>
                    <a:pt x="2073964" y="792088"/>
                  </a:lnTo>
                  <a:lnTo>
                    <a:pt x="1155142" y="792088"/>
                  </a:lnTo>
                  <a:close/>
                  <a:moveTo>
                    <a:pt x="577571" y="0"/>
                  </a:moveTo>
                  <a:lnTo>
                    <a:pt x="1496393" y="0"/>
                  </a:lnTo>
                  <a:lnTo>
                    <a:pt x="1036982" y="792088"/>
                  </a:lnTo>
                  <a:close/>
                  <a:moveTo>
                    <a:pt x="459411" y="0"/>
                  </a:moveTo>
                  <a:lnTo>
                    <a:pt x="918822" y="792088"/>
                  </a:lnTo>
                  <a:lnTo>
                    <a:pt x="0" y="7920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Trapezoid 22">
              <a:extLst>
                <a:ext uri="{FF2B5EF4-FFF2-40B4-BE49-F238E27FC236}">
                  <a16:creationId xmlns:a16="http://schemas.microsoft.com/office/drawing/2014/main" id="{D2EC6B0A-E896-40D9-B4A8-1556019F68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9736" y="3659965"/>
              <a:ext cx="360000" cy="183139"/>
            </a:xfrm>
            <a:custGeom>
              <a:avLst/>
              <a:gdLst/>
              <a:ahLst/>
              <a:cxnLst/>
              <a:rect l="l" t="t" r="r" b="b"/>
              <a:pathLst>
                <a:path w="3261500" h="1659188">
                  <a:moveTo>
                    <a:pt x="121102" y="1436888"/>
                  </a:moveTo>
                  <a:lnTo>
                    <a:pt x="3045452" y="1436888"/>
                  </a:lnTo>
                  <a:cubicBezTo>
                    <a:pt x="3001437" y="1508238"/>
                    <a:pt x="2956882" y="1580993"/>
                    <a:pt x="2918729" y="1659188"/>
                  </a:cubicBezTo>
                  <a:lnTo>
                    <a:pt x="202648" y="1659188"/>
                  </a:lnTo>
                  <a:cubicBezTo>
                    <a:pt x="188127" y="1585004"/>
                    <a:pt x="156049" y="1510828"/>
                    <a:pt x="121102" y="1436888"/>
                  </a:cubicBezTo>
                  <a:close/>
                  <a:moveTo>
                    <a:pt x="2814967" y="1119413"/>
                  </a:moveTo>
                  <a:lnTo>
                    <a:pt x="2814967" y="1227413"/>
                  </a:lnTo>
                  <a:lnTo>
                    <a:pt x="2922967" y="1227413"/>
                  </a:lnTo>
                  <a:lnTo>
                    <a:pt x="2922967" y="1119413"/>
                  </a:lnTo>
                  <a:close/>
                  <a:moveTo>
                    <a:pt x="2600074" y="1119413"/>
                  </a:moveTo>
                  <a:lnTo>
                    <a:pt x="2600074" y="1227413"/>
                  </a:lnTo>
                  <a:lnTo>
                    <a:pt x="2708074" y="1227413"/>
                  </a:lnTo>
                  <a:lnTo>
                    <a:pt x="2708074" y="1119413"/>
                  </a:lnTo>
                  <a:close/>
                  <a:moveTo>
                    <a:pt x="2385182" y="1119413"/>
                  </a:moveTo>
                  <a:lnTo>
                    <a:pt x="2385182" y="1227413"/>
                  </a:lnTo>
                  <a:lnTo>
                    <a:pt x="2493182" y="1227413"/>
                  </a:lnTo>
                  <a:lnTo>
                    <a:pt x="2493182" y="1119413"/>
                  </a:lnTo>
                  <a:close/>
                  <a:moveTo>
                    <a:pt x="1716569" y="1119413"/>
                  </a:moveTo>
                  <a:lnTo>
                    <a:pt x="1716569" y="1227413"/>
                  </a:lnTo>
                  <a:lnTo>
                    <a:pt x="1824569" y="1227413"/>
                  </a:lnTo>
                  <a:lnTo>
                    <a:pt x="1824569" y="1119413"/>
                  </a:lnTo>
                  <a:close/>
                  <a:moveTo>
                    <a:pt x="1501676" y="1119413"/>
                  </a:moveTo>
                  <a:lnTo>
                    <a:pt x="1501676" y="1227413"/>
                  </a:lnTo>
                  <a:lnTo>
                    <a:pt x="1609676" y="1227413"/>
                  </a:lnTo>
                  <a:lnTo>
                    <a:pt x="1609676" y="1119413"/>
                  </a:lnTo>
                  <a:close/>
                  <a:moveTo>
                    <a:pt x="1286784" y="1119413"/>
                  </a:moveTo>
                  <a:lnTo>
                    <a:pt x="1286784" y="1227413"/>
                  </a:lnTo>
                  <a:lnTo>
                    <a:pt x="1394784" y="1227413"/>
                  </a:lnTo>
                  <a:lnTo>
                    <a:pt x="1394784" y="1119413"/>
                  </a:lnTo>
                  <a:close/>
                  <a:moveTo>
                    <a:pt x="1071892" y="1119413"/>
                  </a:moveTo>
                  <a:lnTo>
                    <a:pt x="1071892" y="1227413"/>
                  </a:lnTo>
                  <a:lnTo>
                    <a:pt x="1179892" y="1227413"/>
                  </a:lnTo>
                  <a:lnTo>
                    <a:pt x="1179892" y="1119413"/>
                  </a:lnTo>
                  <a:close/>
                  <a:moveTo>
                    <a:pt x="857000" y="1119413"/>
                  </a:moveTo>
                  <a:lnTo>
                    <a:pt x="857000" y="1227413"/>
                  </a:lnTo>
                  <a:lnTo>
                    <a:pt x="965000" y="1227413"/>
                  </a:lnTo>
                  <a:lnTo>
                    <a:pt x="965000" y="1119413"/>
                  </a:lnTo>
                  <a:close/>
                  <a:moveTo>
                    <a:pt x="642108" y="1119413"/>
                  </a:moveTo>
                  <a:lnTo>
                    <a:pt x="642108" y="1227413"/>
                  </a:lnTo>
                  <a:lnTo>
                    <a:pt x="750108" y="1227413"/>
                  </a:lnTo>
                  <a:lnTo>
                    <a:pt x="750108" y="1119413"/>
                  </a:lnTo>
                  <a:close/>
                  <a:moveTo>
                    <a:pt x="427216" y="1119413"/>
                  </a:moveTo>
                  <a:lnTo>
                    <a:pt x="427216" y="1227413"/>
                  </a:lnTo>
                  <a:lnTo>
                    <a:pt x="535216" y="1227413"/>
                  </a:lnTo>
                  <a:lnTo>
                    <a:pt x="535216" y="1119413"/>
                  </a:lnTo>
                  <a:close/>
                  <a:moveTo>
                    <a:pt x="356387" y="794045"/>
                  </a:moveTo>
                  <a:lnTo>
                    <a:pt x="310667" y="896924"/>
                  </a:lnTo>
                  <a:lnTo>
                    <a:pt x="2620886" y="908354"/>
                  </a:lnTo>
                  <a:lnTo>
                    <a:pt x="2540130" y="801665"/>
                  </a:lnTo>
                  <a:close/>
                  <a:moveTo>
                    <a:pt x="382676" y="631248"/>
                  </a:moveTo>
                  <a:lnTo>
                    <a:pt x="363625" y="730317"/>
                  </a:lnTo>
                  <a:lnTo>
                    <a:pt x="2492522" y="737937"/>
                  </a:lnTo>
                  <a:lnTo>
                    <a:pt x="2418771" y="631248"/>
                  </a:lnTo>
                  <a:close/>
                  <a:moveTo>
                    <a:pt x="1756650" y="318899"/>
                  </a:moveTo>
                  <a:lnTo>
                    <a:pt x="1756650" y="477608"/>
                  </a:lnTo>
                  <a:lnTo>
                    <a:pt x="1900650" y="477608"/>
                  </a:lnTo>
                  <a:lnTo>
                    <a:pt x="1900650" y="318899"/>
                  </a:lnTo>
                  <a:close/>
                  <a:moveTo>
                    <a:pt x="1470038" y="318899"/>
                  </a:moveTo>
                  <a:lnTo>
                    <a:pt x="1470038" y="477608"/>
                  </a:lnTo>
                  <a:lnTo>
                    <a:pt x="1614038" y="477608"/>
                  </a:lnTo>
                  <a:lnTo>
                    <a:pt x="1614038" y="318899"/>
                  </a:lnTo>
                  <a:close/>
                  <a:moveTo>
                    <a:pt x="1183427" y="318899"/>
                  </a:moveTo>
                  <a:lnTo>
                    <a:pt x="1183427" y="477608"/>
                  </a:lnTo>
                  <a:lnTo>
                    <a:pt x="1327427" y="477608"/>
                  </a:lnTo>
                  <a:lnTo>
                    <a:pt x="1327427" y="318899"/>
                  </a:lnTo>
                  <a:close/>
                  <a:moveTo>
                    <a:pt x="896816" y="318899"/>
                  </a:moveTo>
                  <a:lnTo>
                    <a:pt x="896816" y="477608"/>
                  </a:lnTo>
                  <a:lnTo>
                    <a:pt x="1040816" y="477608"/>
                  </a:lnTo>
                  <a:lnTo>
                    <a:pt x="1040816" y="318899"/>
                  </a:lnTo>
                  <a:close/>
                  <a:moveTo>
                    <a:pt x="1190618" y="0"/>
                  </a:moveTo>
                  <a:lnTo>
                    <a:pt x="1271830" y="0"/>
                  </a:lnTo>
                  <a:lnTo>
                    <a:pt x="1308266" y="193836"/>
                  </a:lnTo>
                  <a:lnTo>
                    <a:pt x="1977660" y="193836"/>
                  </a:lnTo>
                  <a:lnTo>
                    <a:pt x="2138144" y="525639"/>
                  </a:lnTo>
                  <a:lnTo>
                    <a:pt x="2421400" y="525639"/>
                  </a:lnTo>
                  <a:lnTo>
                    <a:pt x="2750195" y="950920"/>
                  </a:lnTo>
                  <a:lnTo>
                    <a:pt x="3261500" y="937238"/>
                  </a:lnTo>
                  <a:cubicBezTo>
                    <a:pt x="3244841" y="1097170"/>
                    <a:pt x="3172191" y="1230845"/>
                    <a:pt x="3089450" y="1364888"/>
                  </a:cubicBezTo>
                  <a:lnTo>
                    <a:pt x="88044" y="1364888"/>
                  </a:lnTo>
                  <a:cubicBezTo>
                    <a:pt x="35437" y="1251413"/>
                    <a:pt x="-11245" y="1137942"/>
                    <a:pt x="2399" y="1024450"/>
                  </a:cubicBezTo>
                  <a:lnTo>
                    <a:pt x="197767" y="1019222"/>
                  </a:lnTo>
                  <a:lnTo>
                    <a:pt x="321162" y="525639"/>
                  </a:lnTo>
                  <a:lnTo>
                    <a:pt x="681951" y="525639"/>
                  </a:lnTo>
                  <a:lnTo>
                    <a:pt x="764901" y="193836"/>
                  </a:lnTo>
                  <a:lnTo>
                    <a:pt x="930048" y="193836"/>
                  </a:lnTo>
                  <a:lnTo>
                    <a:pt x="966373" y="588"/>
                  </a:lnTo>
                  <a:lnTo>
                    <a:pt x="1047585" y="588"/>
                  </a:lnTo>
                  <a:lnTo>
                    <a:pt x="1083910" y="193836"/>
                  </a:lnTo>
                  <a:lnTo>
                    <a:pt x="1154183" y="1938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Rounded Rectangle 20">
              <a:extLst>
                <a:ext uri="{FF2B5EF4-FFF2-40B4-BE49-F238E27FC236}">
                  <a16:creationId xmlns:a16="http://schemas.microsoft.com/office/drawing/2014/main" id="{B5A75B4D-CA52-4F78-AC74-CB42B7BD2898}"/>
                </a:ext>
              </a:extLst>
            </p:cNvPr>
            <p:cNvSpPr>
              <a:spLocks noChangeAspect="1"/>
            </p:cNvSpPr>
            <p:nvPr/>
          </p:nvSpPr>
          <p:spPr>
            <a:xfrm rot="2160000">
              <a:off x="7692804" y="3571534"/>
              <a:ext cx="333647" cy="360000"/>
            </a:xfrm>
            <a:custGeom>
              <a:avLst/>
              <a:gdLst/>
              <a:ahLst/>
              <a:cxnLst/>
              <a:rect l="l" t="t" r="r" b="b"/>
              <a:pathLst>
                <a:path w="2735240" h="2951283">
                  <a:moveTo>
                    <a:pt x="945240" y="943134"/>
                  </a:moveTo>
                  <a:cubicBezTo>
                    <a:pt x="504657" y="1263236"/>
                    <a:pt x="406988" y="1879894"/>
                    <a:pt x="727090" y="2320477"/>
                  </a:cubicBezTo>
                  <a:cubicBezTo>
                    <a:pt x="1047193" y="2761060"/>
                    <a:pt x="1663850" y="2858729"/>
                    <a:pt x="2104434" y="2538627"/>
                  </a:cubicBezTo>
                  <a:cubicBezTo>
                    <a:pt x="2545017" y="2218524"/>
                    <a:pt x="2642686" y="1601867"/>
                    <a:pt x="2322584" y="1161283"/>
                  </a:cubicBezTo>
                  <a:cubicBezTo>
                    <a:pt x="2003839" y="722570"/>
                    <a:pt x="1391052" y="623866"/>
                    <a:pt x="951049" y="939346"/>
                  </a:cubicBezTo>
                  <a:lnTo>
                    <a:pt x="1557721" y="1618250"/>
                  </a:lnTo>
                  <a:cubicBezTo>
                    <a:pt x="1596798" y="1621348"/>
                    <a:pt x="1633874" y="1641400"/>
                    <a:pt x="1658719" y="1675596"/>
                  </a:cubicBezTo>
                  <a:cubicBezTo>
                    <a:pt x="1705470" y="1739944"/>
                    <a:pt x="1691206" y="1830007"/>
                    <a:pt x="1626858" y="1876758"/>
                  </a:cubicBezTo>
                  <a:cubicBezTo>
                    <a:pt x="1562511" y="1923509"/>
                    <a:pt x="1472448" y="1909245"/>
                    <a:pt x="1425696" y="1844897"/>
                  </a:cubicBezTo>
                  <a:cubicBezTo>
                    <a:pt x="1398776" y="1807844"/>
                    <a:pt x="1392087" y="1762265"/>
                    <a:pt x="1405709" y="1721944"/>
                  </a:cubicBezTo>
                  <a:lnTo>
                    <a:pt x="950242" y="939871"/>
                  </a:lnTo>
                  <a:cubicBezTo>
                    <a:pt x="948462" y="940800"/>
                    <a:pt x="946850" y="941964"/>
                    <a:pt x="945240" y="943134"/>
                  </a:cubicBezTo>
                  <a:close/>
                  <a:moveTo>
                    <a:pt x="390013" y="178929"/>
                  </a:moveTo>
                  <a:cubicBezTo>
                    <a:pt x="223423" y="299964"/>
                    <a:pt x="186493" y="533130"/>
                    <a:pt x="307528" y="699721"/>
                  </a:cubicBezTo>
                  <a:cubicBezTo>
                    <a:pt x="392822" y="817118"/>
                    <a:pt x="533802" y="870124"/>
                    <a:pt x="667672" y="847235"/>
                  </a:cubicBezTo>
                  <a:lnTo>
                    <a:pt x="556452" y="694153"/>
                  </a:lnTo>
                  <a:lnTo>
                    <a:pt x="528500" y="714461"/>
                  </a:lnTo>
                  <a:cubicBezTo>
                    <a:pt x="498835" y="736014"/>
                    <a:pt x="457314" y="729437"/>
                    <a:pt x="435761" y="699772"/>
                  </a:cubicBezTo>
                  <a:lnTo>
                    <a:pt x="341779" y="570418"/>
                  </a:lnTo>
                  <a:cubicBezTo>
                    <a:pt x="320226" y="540753"/>
                    <a:pt x="326803" y="499231"/>
                    <a:pt x="356468" y="477679"/>
                  </a:cubicBezTo>
                  <a:lnTo>
                    <a:pt x="684509" y="239343"/>
                  </a:lnTo>
                  <a:cubicBezTo>
                    <a:pt x="714174" y="217790"/>
                    <a:pt x="755695" y="224366"/>
                    <a:pt x="777248" y="254031"/>
                  </a:cubicBezTo>
                  <a:lnTo>
                    <a:pt x="871230" y="383386"/>
                  </a:lnTo>
                  <a:cubicBezTo>
                    <a:pt x="892782" y="413051"/>
                    <a:pt x="886206" y="454572"/>
                    <a:pt x="856541" y="476125"/>
                  </a:cubicBezTo>
                  <a:lnTo>
                    <a:pt x="828590" y="496433"/>
                  </a:lnTo>
                  <a:lnTo>
                    <a:pt x="939810" y="649514"/>
                  </a:lnTo>
                  <a:cubicBezTo>
                    <a:pt x="1002947" y="529270"/>
                    <a:pt x="996100" y="378811"/>
                    <a:pt x="910806" y="261414"/>
                  </a:cubicBezTo>
                  <a:cubicBezTo>
                    <a:pt x="789771" y="94824"/>
                    <a:pt x="556604" y="57894"/>
                    <a:pt x="390013" y="178929"/>
                  </a:cubicBezTo>
                  <a:close/>
                  <a:moveTo>
                    <a:pt x="326716" y="91807"/>
                  </a:moveTo>
                  <a:cubicBezTo>
                    <a:pt x="541423" y="-64186"/>
                    <a:pt x="841934" y="-16590"/>
                    <a:pt x="997927" y="198117"/>
                  </a:cubicBezTo>
                  <a:cubicBezTo>
                    <a:pt x="1090326" y="325293"/>
                    <a:pt x="1111296" y="482575"/>
                    <a:pt x="1067359" y="621566"/>
                  </a:cubicBezTo>
                  <a:cubicBezTo>
                    <a:pt x="1125087" y="596400"/>
                    <a:pt x="1184605" y="577365"/>
                    <a:pt x="1244892" y="563339"/>
                  </a:cubicBezTo>
                  <a:lnTo>
                    <a:pt x="1244892" y="425809"/>
                  </a:lnTo>
                  <a:lnTo>
                    <a:pt x="1238396" y="425809"/>
                  </a:lnTo>
                  <a:cubicBezTo>
                    <a:pt x="1203300" y="425809"/>
                    <a:pt x="1174849" y="397358"/>
                    <a:pt x="1174849" y="362262"/>
                  </a:cubicBezTo>
                  <a:lnTo>
                    <a:pt x="1174849" y="209229"/>
                  </a:lnTo>
                  <a:cubicBezTo>
                    <a:pt x="1174849" y="191681"/>
                    <a:pt x="1181962" y="175794"/>
                    <a:pt x="1193462" y="164294"/>
                  </a:cubicBezTo>
                  <a:cubicBezTo>
                    <a:pt x="1204961" y="152795"/>
                    <a:pt x="1220848" y="145682"/>
                    <a:pt x="1238396" y="145682"/>
                  </a:cubicBezTo>
                  <a:lnTo>
                    <a:pt x="1484804" y="145682"/>
                  </a:lnTo>
                  <a:cubicBezTo>
                    <a:pt x="1519900" y="145682"/>
                    <a:pt x="1548351" y="174133"/>
                    <a:pt x="1548351" y="209229"/>
                  </a:cubicBezTo>
                  <a:lnTo>
                    <a:pt x="1548351" y="362262"/>
                  </a:lnTo>
                  <a:cubicBezTo>
                    <a:pt x="1548351" y="397358"/>
                    <a:pt x="1519900" y="425809"/>
                    <a:pt x="1484804" y="425809"/>
                  </a:cubicBezTo>
                  <a:lnTo>
                    <a:pt x="1478305" y="425809"/>
                  </a:lnTo>
                  <a:lnTo>
                    <a:pt x="1478305" y="531522"/>
                  </a:lnTo>
                  <a:cubicBezTo>
                    <a:pt x="1867969" y="516696"/>
                    <a:pt x="2257580" y="690299"/>
                    <a:pt x="2504004" y="1029474"/>
                  </a:cubicBezTo>
                  <a:cubicBezTo>
                    <a:pt x="2896903" y="1570253"/>
                    <a:pt x="2777023" y="2327148"/>
                    <a:pt x="2236244" y="2720047"/>
                  </a:cubicBezTo>
                  <a:cubicBezTo>
                    <a:pt x="1695464" y="3112946"/>
                    <a:pt x="938569" y="2993066"/>
                    <a:pt x="545670" y="2452287"/>
                  </a:cubicBezTo>
                  <a:cubicBezTo>
                    <a:pt x="302842" y="2118063"/>
                    <a:pt x="255883" y="1701289"/>
                    <a:pt x="383624" y="1339097"/>
                  </a:cubicBezTo>
                  <a:lnTo>
                    <a:pt x="271337" y="1301981"/>
                  </a:lnTo>
                  <a:lnTo>
                    <a:pt x="269200" y="1308446"/>
                  </a:lnTo>
                  <a:cubicBezTo>
                    <a:pt x="258184" y="1341768"/>
                    <a:pt x="222242" y="1359852"/>
                    <a:pt x="188919" y="1348836"/>
                  </a:cubicBezTo>
                  <a:lnTo>
                    <a:pt x="43619" y="1300805"/>
                  </a:lnTo>
                  <a:cubicBezTo>
                    <a:pt x="10297" y="1289790"/>
                    <a:pt x="-7787" y="1253847"/>
                    <a:pt x="3228" y="1220525"/>
                  </a:cubicBezTo>
                  <a:lnTo>
                    <a:pt x="80565" y="986568"/>
                  </a:lnTo>
                  <a:cubicBezTo>
                    <a:pt x="86073" y="969906"/>
                    <a:pt x="97812" y="957056"/>
                    <a:pt x="112340" y="949746"/>
                  </a:cubicBezTo>
                  <a:cubicBezTo>
                    <a:pt x="126869" y="942436"/>
                    <a:pt x="144185" y="940669"/>
                    <a:pt x="160847" y="946177"/>
                  </a:cubicBezTo>
                  <a:lnTo>
                    <a:pt x="306147" y="994208"/>
                  </a:lnTo>
                  <a:cubicBezTo>
                    <a:pt x="339468" y="1005223"/>
                    <a:pt x="357552" y="1041166"/>
                    <a:pt x="346537" y="1074488"/>
                  </a:cubicBezTo>
                  <a:lnTo>
                    <a:pt x="344596" y="1080361"/>
                  </a:lnTo>
                  <a:lnTo>
                    <a:pt x="482601" y="1125980"/>
                  </a:lnTo>
                  <a:cubicBezTo>
                    <a:pt x="516519" y="1067404"/>
                    <a:pt x="556040" y="1011588"/>
                    <a:pt x="601675" y="959905"/>
                  </a:cubicBezTo>
                  <a:cubicBezTo>
                    <a:pt x="455910" y="958740"/>
                    <a:pt x="312806" y="890195"/>
                    <a:pt x="220407" y="763018"/>
                  </a:cubicBezTo>
                  <a:cubicBezTo>
                    <a:pt x="64413" y="548311"/>
                    <a:pt x="112009" y="247801"/>
                    <a:pt x="326716" y="918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Trapezoid 28">
              <a:extLst>
                <a:ext uri="{FF2B5EF4-FFF2-40B4-BE49-F238E27FC236}">
                  <a16:creationId xmlns:a16="http://schemas.microsoft.com/office/drawing/2014/main" id="{013F6F7D-652C-40EF-B339-66A1726769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38542" y="3571534"/>
              <a:ext cx="297055" cy="360000"/>
            </a:xfrm>
            <a:custGeom>
              <a:avLst/>
              <a:gdLst/>
              <a:ahLst/>
              <a:cxnLst/>
              <a:rect l="l" t="t" r="r" b="b"/>
              <a:pathLst>
                <a:path w="2664297" h="3228846">
                  <a:moveTo>
                    <a:pt x="2006233" y="1910002"/>
                  </a:moveTo>
                  <a:cubicBezTo>
                    <a:pt x="2195393" y="2270441"/>
                    <a:pt x="2396463" y="2592453"/>
                    <a:pt x="2218318" y="2693318"/>
                  </a:cubicBezTo>
                  <a:cubicBezTo>
                    <a:pt x="1760490" y="2959655"/>
                    <a:pt x="875097" y="3011972"/>
                    <a:pt x="413381" y="2693318"/>
                  </a:cubicBezTo>
                  <a:cubicBezTo>
                    <a:pt x="278026" y="2578660"/>
                    <a:pt x="448417" y="2270210"/>
                    <a:pt x="622358" y="1918652"/>
                  </a:cubicBezTo>
                  <a:close/>
                  <a:moveTo>
                    <a:pt x="998355" y="318176"/>
                  </a:moveTo>
                  <a:lnTo>
                    <a:pt x="1054483" y="938365"/>
                  </a:lnTo>
                  <a:cubicBezTo>
                    <a:pt x="1073419" y="1202005"/>
                    <a:pt x="-94533" y="2544942"/>
                    <a:pt x="263185" y="2803859"/>
                  </a:cubicBezTo>
                  <a:cubicBezTo>
                    <a:pt x="799752" y="3120272"/>
                    <a:pt x="1828684" y="3068324"/>
                    <a:pt x="2360732" y="2803859"/>
                  </a:cubicBezTo>
                  <a:cubicBezTo>
                    <a:pt x="2817826" y="2582721"/>
                    <a:pt x="1567592" y="1249230"/>
                    <a:pt x="1559424" y="938364"/>
                  </a:cubicBezTo>
                  <a:lnTo>
                    <a:pt x="1635785" y="320808"/>
                  </a:lnTo>
                  <a:lnTo>
                    <a:pt x="1616510" y="323841"/>
                  </a:lnTo>
                  <a:cubicBezTo>
                    <a:pt x="1541035" y="362546"/>
                    <a:pt x="1432716" y="386340"/>
                    <a:pt x="1312455" y="386340"/>
                  </a:cubicBezTo>
                  <a:cubicBezTo>
                    <a:pt x="1186664" y="386340"/>
                    <a:pt x="1073940" y="360308"/>
                    <a:pt x="998355" y="318176"/>
                  </a:cubicBezTo>
                  <a:close/>
                  <a:moveTo>
                    <a:pt x="1312455" y="60748"/>
                  </a:moveTo>
                  <a:cubicBezTo>
                    <a:pt x="1155275" y="60748"/>
                    <a:pt x="1027857" y="120035"/>
                    <a:pt x="1027857" y="193171"/>
                  </a:cubicBezTo>
                  <a:cubicBezTo>
                    <a:pt x="1027857" y="266307"/>
                    <a:pt x="1155275" y="325594"/>
                    <a:pt x="1312455" y="325594"/>
                  </a:cubicBezTo>
                  <a:cubicBezTo>
                    <a:pt x="1469634" y="325594"/>
                    <a:pt x="1597052" y="266307"/>
                    <a:pt x="1597052" y="193171"/>
                  </a:cubicBezTo>
                  <a:cubicBezTo>
                    <a:pt x="1597052" y="120035"/>
                    <a:pt x="1469634" y="60748"/>
                    <a:pt x="1312455" y="60748"/>
                  </a:cubicBezTo>
                  <a:close/>
                  <a:moveTo>
                    <a:pt x="1312455" y="0"/>
                  </a:moveTo>
                  <a:cubicBezTo>
                    <a:pt x="1537130" y="0"/>
                    <a:pt x="1720121" y="83046"/>
                    <a:pt x="1726235" y="186847"/>
                  </a:cubicBezTo>
                  <a:cubicBezTo>
                    <a:pt x="1726742" y="186524"/>
                    <a:pt x="1727174" y="186120"/>
                    <a:pt x="1727606" y="185717"/>
                  </a:cubicBezTo>
                  <a:lnTo>
                    <a:pt x="1727102" y="190850"/>
                  </a:lnTo>
                  <a:cubicBezTo>
                    <a:pt x="1727595" y="191614"/>
                    <a:pt x="1727605" y="192391"/>
                    <a:pt x="1727605" y="193170"/>
                  </a:cubicBezTo>
                  <a:lnTo>
                    <a:pt x="1726271" y="199326"/>
                  </a:lnTo>
                  <a:lnTo>
                    <a:pt x="1655630" y="919826"/>
                  </a:lnTo>
                  <a:cubicBezTo>
                    <a:pt x="1665213" y="1268678"/>
                    <a:pt x="3079202" y="2735754"/>
                    <a:pt x="2542920" y="2983914"/>
                  </a:cubicBezTo>
                  <a:cubicBezTo>
                    <a:pt x="1918698" y="3280693"/>
                    <a:pt x="711513" y="3338989"/>
                    <a:pt x="81991" y="2983914"/>
                  </a:cubicBezTo>
                  <a:cubicBezTo>
                    <a:pt x="-337699" y="2693358"/>
                    <a:pt x="991496" y="1215684"/>
                    <a:pt x="969280" y="919828"/>
                  </a:cubicBezTo>
                  <a:lnTo>
                    <a:pt x="898640" y="199335"/>
                  </a:lnTo>
                  <a:cubicBezTo>
                    <a:pt x="897375" y="197339"/>
                    <a:pt x="897304" y="195258"/>
                    <a:pt x="897304" y="193170"/>
                  </a:cubicBezTo>
                  <a:lnTo>
                    <a:pt x="897808" y="190847"/>
                  </a:lnTo>
                  <a:lnTo>
                    <a:pt x="897305" y="185717"/>
                  </a:lnTo>
                  <a:lnTo>
                    <a:pt x="898687" y="186789"/>
                  </a:lnTo>
                  <a:cubicBezTo>
                    <a:pt x="904857" y="83015"/>
                    <a:pt x="1087821" y="0"/>
                    <a:pt x="13124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Rounded Rectangle 2">
              <a:extLst>
                <a:ext uri="{FF2B5EF4-FFF2-40B4-BE49-F238E27FC236}">
                  <a16:creationId xmlns:a16="http://schemas.microsoft.com/office/drawing/2014/main" id="{2CB3F902-7F51-468E-928D-DF8ED92CA432}"/>
                </a:ext>
              </a:extLst>
            </p:cNvPr>
            <p:cNvSpPr/>
            <p:nvPr/>
          </p:nvSpPr>
          <p:spPr>
            <a:xfrm>
              <a:off x="4286165" y="4223696"/>
              <a:ext cx="352834" cy="352834"/>
            </a:xfrm>
            <a:custGeom>
              <a:avLst/>
              <a:gdLst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338560 w 3960440"/>
                <a:gd name="connsiteY3" fmla="*/ 1981614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960440" h="3960000">
                  <a:moveTo>
                    <a:pt x="1979373" y="472350"/>
                  </a:moveTo>
                  <a:cubicBezTo>
                    <a:pt x="1228307" y="485871"/>
                    <a:pt x="850011" y="1078219"/>
                    <a:pt x="813783" y="1434034"/>
                  </a:cubicBezTo>
                  <a:cubicBezTo>
                    <a:pt x="787561" y="1781828"/>
                    <a:pt x="889690" y="2005359"/>
                    <a:pt x="1119009" y="2222584"/>
                  </a:cubicBezTo>
                  <a:cubicBezTo>
                    <a:pt x="1178964" y="2123026"/>
                    <a:pt x="1260199" y="1908547"/>
                    <a:pt x="1328015" y="1812920"/>
                  </a:cubicBezTo>
                  <a:cubicBezTo>
                    <a:pt x="1222115" y="1647651"/>
                    <a:pt x="1255483" y="1756375"/>
                    <a:pt x="1234998" y="1431771"/>
                  </a:cubicBezTo>
                  <a:cubicBezTo>
                    <a:pt x="1331609" y="922504"/>
                    <a:pt x="1719145" y="812633"/>
                    <a:pt x="2217373" y="891303"/>
                  </a:cubicBezTo>
                  <a:cubicBezTo>
                    <a:pt x="2693518" y="1016895"/>
                    <a:pt x="2787642" y="1344599"/>
                    <a:pt x="2783502" y="1606823"/>
                  </a:cubicBezTo>
                  <a:cubicBezTo>
                    <a:pt x="2771081" y="1743454"/>
                    <a:pt x="2679609" y="2064482"/>
                    <a:pt x="2456028" y="2225955"/>
                  </a:cubicBezTo>
                  <a:cubicBezTo>
                    <a:pt x="2192422" y="2399851"/>
                    <a:pt x="2004893" y="2209395"/>
                    <a:pt x="2026974" y="2018938"/>
                  </a:cubicBezTo>
                  <a:cubicBezTo>
                    <a:pt x="2072519" y="1810540"/>
                    <a:pt x="2086043" y="1754994"/>
                    <a:pt x="2135727" y="1554876"/>
                  </a:cubicBezTo>
                  <a:cubicBezTo>
                    <a:pt x="2195073" y="1382360"/>
                    <a:pt x="2084273" y="1259912"/>
                    <a:pt x="1915898" y="1219889"/>
                  </a:cubicBezTo>
                  <a:cubicBezTo>
                    <a:pt x="1750283" y="1186766"/>
                    <a:pt x="1626460" y="1331294"/>
                    <a:pt x="1589196" y="1434803"/>
                  </a:cubicBezTo>
                  <a:cubicBezTo>
                    <a:pt x="1499489" y="1732912"/>
                    <a:pt x="1614533" y="1824000"/>
                    <a:pt x="1574511" y="1939931"/>
                  </a:cubicBezTo>
                  <a:cubicBezTo>
                    <a:pt x="1332991" y="2671400"/>
                    <a:pt x="1220920" y="3468343"/>
                    <a:pt x="1339611" y="3487664"/>
                  </a:cubicBezTo>
                  <a:cubicBezTo>
                    <a:pt x="1434840" y="3497327"/>
                    <a:pt x="1730357" y="3129057"/>
                    <a:pt x="1887692" y="2422431"/>
                  </a:cubicBezTo>
                  <a:cubicBezTo>
                    <a:pt x="1985681" y="2531460"/>
                    <a:pt x="2093439" y="2747804"/>
                    <a:pt x="2336342" y="2720202"/>
                  </a:cubicBezTo>
                  <a:cubicBezTo>
                    <a:pt x="2693796" y="2666377"/>
                    <a:pt x="3092265" y="2401394"/>
                    <a:pt x="3176454" y="1627140"/>
                  </a:cubicBezTo>
                  <a:cubicBezTo>
                    <a:pt x="3254038" y="999456"/>
                    <a:pt x="2816023" y="430731"/>
                    <a:pt x="1979373" y="472350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8" name="Rounded Rectangle 8">
              <a:extLst>
                <a:ext uri="{FF2B5EF4-FFF2-40B4-BE49-F238E27FC236}">
                  <a16:creationId xmlns:a16="http://schemas.microsoft.com/office/drawing/2014/main" id="{CF999092-51D0-4040-A441-EE93FB3BE0AB}"/>
                </a:ext>
              </a:extLst>
            </p:cNvPr>
            <p:cNvSpPr/>
            <p:nvPr/>
          </p:nvSpPr>
          <p:spPr>
            <a:xfrm>
              <a:off x="3710633" y="4223696"/>
              <a:ext cx="352873" cy="352834"/>
            </a:xfrm>
            <a:custGeom>
              <a:avLst/>
              <a:gdLst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688485 w 3888432"/>
                <a:gd name="connsiteY5" fmla="*/ 147563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2688485 w 3888432"/>
                <a:gd name="connsiteY17" fmla="*/ 1475633 h 3960440"/>
                <a:gd name="connsiteX18" fmla="*/ 878058 w 3888432"/>
                <a:gd name="connsiteY18" fmla="*/ 648072 h 3960440"/>
                <a:gd name="connsiteX19" fmla="*/ 554477 w 3888432"/>
                <a:gd name="connsiteY19" fmla="*/ 971653 h 3960440"/>
                <a:gd name="connsiteX20" fmla="*/ 878058 w 3888432"/>
                <a:gd name="connsiteY20" fmla="*/ 1295234 h 3960440"/>
                <a:gd name="connsiteX21" fmla="*/ 1201639 w 3888432"/>
                <a:gd name="connsiteY21" fmla="*/ 971653 h 3960440"/>
                <a:gd name="connsiteX22" fmla="*/ 878058 w 3888432"/>
                <a:gd name="connsiteY22" fmla="*/ 648072 h 3960440"/>
                <a:gd name="connsiteX23" fmla="*/ 333511 w 3888432"/>
                <a:gd name="connsiteY23" fmla="*/ 0 h 3960440"/>
                <a:gd name="connsiteX24" fmla="*/ 3554921 w 3888432"/>
                <a:gd name="connsiteY24" fmla="*/ 0 h 3960440"/>
                <a:gd name="connsiteX25" fmla="*/ 3888432 w 3888432"/>
                <a:gd name="connsiteY25" fmla="*/ 333511 h 3960440"/>
                <a:gd name="connsiteX26" fmla="*/ 3888432 w 3888432"/>
                <a:gd name="connsiteY26" fmla="*/ 3626929 h 3960440"/>
                <a:gd name="connsiteX27" fmla="*/ 3554921 w 3888432"/>
                <a:gd name="connsiteY27" fmla="*/ 3960440 h 3960440"/>
                <a:gd name="connsiteX28" fmla="*/ 333511 w 3888432"/>
                <a:gd name="connsiteY28" fmla="*/ 3960440 h 3960440"/>
                <a:gd name="connsiteX29" fmla="*/ 0 w 3888432"/>
                <a:gd name="connsiteY29" fmla="*/ 3626929 h 3960440"/>
                <a:gd name="connsiteX30" fmla="*/ 0 w 3888432"/>
                <a:gd name="connsiteY30" fmla="*/ 333511 h 3960440"/>
                <a:gd name="connsiteX31" fmla="*/ 333511 w 3888432"/>
                <a:gd name="connsiteY31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lnTo>
                    <a:pt x="554477" y="1512168"/>
                  </a:lnTo>
                  <a:close/>
                  <a:moveTo>
                    <a:pt x="2840340" y="1479943"/>
                  </a:moveTo>
                  <a:cubicBezTo>
                    <a:pt x="2293254" y="1484797"/>
                    <a:pt x="2254084" y="1780470"/>
                    <a:pt x="2136833" y="1785510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cubicBezTo>
                    <a:pt x="2140283" y="2925445"/>
                    <a:pt x="2133383" y="2560917"/>
                    <a:pt x="2147184" y="2155564"/>
                  </a:cubicBezTo>
                  <a:cubicBezTo>
                    <a:pt x="2187272" y="1842063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184753" y="1475890"/>
                    <a:pt x="2840340" y="147994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9" name="Rounded Rectangle 2">
              <a:extLst>
                <a:ext uri="{FF2B5EF4-FFF2-40B4-BE49-F238E27FC236}">
                  <a16:creationId xmlns:a16="http://schemas.microsoft.com/office/drawing/2014/main" id="{5394194E-40CF-4800-82F4-DA12261F9012}"/>
                </a:ext>
              </a:extLst>
            </p:cNvPr>
            <p:cNvSpPr/>
            <p:nvPr/>
          </p:nvSpPr>
          <p:spPr>
            <a:xfrm>
              <a:off x="5433122" y="4223696"/>
              <a:ext cx="352834" cy="352834"/>
            </a:xfrm>
            <a:custGeom>
              <a:avLst/>
              <a:gdLst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155131 w 3960000"/>
                <a:gd name="connsiteY16" fmla="*/ 1419365 h 3960000"/>
                <a:gd name="connsiteX17" fmla="*/ 3207849 w 3960000"/>
                <a:gd name="connsiteY17" fmla="*/ 1493166 h 3960000"/>
                <a:gd name="connsiteX18" fmla="*/ 3407333 w 3960000"/>
                <a:gd name="connsiteY18" fmla="*/ 1117847 h 3960000"/>
                <a:gd name="connsiteX19" fmla="*/ 3108461 w 3960000"/>
                <a:gd name="connsiteY19" fmla="*/ 1185086 h 3960000"/>
                <a:gd name="connsiteX20" fmla="*/ 3334650 w 3960000"/>
                <a:gd name="connsiteY20" fmla="*/ 883134 h 3960000"/>
                <a:gd name="connsiteX21" fmla="*/ 2995677 w 3960000"/>
                <a:gd name="connsiteY21" fmla="*/ 1008938 h 3960000"/>
                <a:gd name="connsiteX22" fmla="*/ 2538382 w 3960000"/>
                <a:gd name="connsiteY22" fmla="*/ 802616 h 3960000"/>
                <a:gd name="connsiteX23" fmla="*/ 308009 w 3960000"/>
                <a:gd name="connsiteY23" fmla="*/ 0 h 3960000"/>
                <a:gd name="connsiteX24" fmla="*/ 3651991 w 3960000"/>
                <a:gd name="connsiteY24" fmla="*/ 0 h 3960000"/>
                <a:gd name="connsiteX25" fmla="*/ 3960000 w 3960000"/>
                <a:gd name="connsiteY25" fmla="*/ 308009 h 3960000"/>
                <a:gd name="connsiteX26" fmla="*/ 3960000 w 3960000"/>
                <a:gd name="connsiteY26" fmla="*/ 3651991 h 3960000"/>
                <a:gd name="connsiteX27" fmla="*/ 3651991 w 3960000"/>
                <a:gd name="connsiteY27" fmla="*/ 3960000 h 3960000"/>
                <a:gd name="connsiteX28" fmla="*/ 308009 w 3960000"/>
                <a:gd name="connsiteY28" fmla="*/ 3960000 h 3960000"/>
                <a:gd name="connsiteX29" fmla="*/ 0 w 3960000"/>
                <a:gd name="connsiteY29" fmla="*/ 3651991 h 3960000"/>
                <a:gd name="connsiteX30" fmla="*/ 0 w 3960000"/>
                <a:gd name="connsiteY30" fmla="*/ 308009 h 3960000"/>
                <a:gd name="connsiteX31" fmla="*/ 308009 w 3960000"/>
                <a:gd name="connsiteY31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207849 w 3960000"/>
                <a:gd name="connsiteY16" fmla="*/ 1493166 h 3960000"/>
                <a:gd name="connsiteX17" fmla="*/ 3407333 w 3960000"/>
                <a:gd name="connsiteY17" fmla="*/ 1117847 h 3960000"/>
                <a:gd name="connsiteX18" fmla="*/ 3108461 w 3960000"/>
                <a:gd name="connsiteY18" fmla="*/ 1185086 h 3960000"/>
                <a:gd name="connsiteX19" fmla="*/ 3334650 w 3960000"/>
                <a:gd name="connsiteY19" fmla="*/ 883134 h 3960000"/>
                <a:gd name="connsiteX20" fmla="*/ 2995677 w 3960000"/>
                <a:gd name="connsiteY20" fmla="*/ 1008938 h 3960000"/>
                <a:gd name="connsiteX21" fmla="*/ 2538382 w 3960000"/>
                <a:gd name="connsiteY21" fmla="*/ 802616 h 3960000"/>
                <a:gd name="connsiteX22" fmla="*/ 308009 w 3960000"/>
                <a:gd name="connsiteY22" fmla="*/ 0 h 3960000"/>
                <a:gd name="connsiteX23" fmla="*/ 3651991 w 3960000"/>
                <a:gd name="connsiteY23" fmla="*/ 0 h 3960000"/>
                <a:gd name="connsiteX24" fmla="*/ 3960000 w 3960000"/>
                <a:gd name="connsiteY24" fmla="*/ 308009 h 3960000"/>
                <a:gd name="connsiteX25" fmla="*/ 3960000 w 3960000"/>
                <a:gd name="connsiteY25" fmla="*/ 3651991 h 3960000"/>
                <a:gd name="connsiteX26" fmla="*/ 3651991 w 3960000"/>
                <a:gd name="connsiteY26" fmla="*/ 3960000 h 3960000"/>
                <a:gd name="connsiteX27" fmla="*/ 308009 w 3960000"/>
                <a:gd name="connsiteY27" fmla="*/ 3960000 h 3960000"/>
                <a:gd name="connsiteX28" fmla="*/ 0 w 3960000"/>
                <a:gd name="connsiteY28" fmla="*/ 3651991 h 3960000"/>
                <a:gd name="connsiteX29" fmla="*/ 0 w 3960000"/>
                <a:gd name="connsiteY29" fmla="*/ 308009 h 3960000"/>
                <a:gd name="connsiteX30" fmla="*/ 308009 w 3960000"/>
                <a:gd name="connsiteY30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08461 w 3960000"/>
                <a:gd name="connsiteY17" fmla="*/ 1185086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60000" h="3960000">
                  <a:moveTo>
                    <a:pt x="3160999" y="1374274"/>
                  </a:moveTo>
                  <a:lnTo>
                    <a:pt x="3155132" y="1419362"/>
                  </a:lnTo>
                  <a:lnTo>
                    <a:pt x="3160999" y="1374274"/>
                  </a:lnTo>
                  <a:close/>
                  <a:moveTo>
                    <a:pt x="2496208" y="770986"/>
                  </a:moveTo>
                  <a:cubicBezTo>
                    <a:pt x="2113414" y="770986"/>
                    <a:pt x="1929581" y="1106902"/>
                    <a:pt x="1921633" y="1292845"/>
                  </a:cubicBezTo>
                  <a:cubicBezTo>
                    <a:pt x="1914712" y="1454769"/>
                    <a:pt x="1928136" y="1522392"/>
                    <a:pt x="1942445" y="1570340"/>
                  </a:cubicBezTo>
                  <a:cubicBezTo>
                    <a:pt x="1547199" y="1510736"/>
                    <a:pt x="1237189" y="1330681"/>
                    <a:pt x="815277" y="836121"/>
                  </a:cubicBezTo>
                  <a:cubicBezTo>
                    <a:pt x="618819" y="1229038"/>
                    <a:pt x="733086" y="1558961"/>
                    <a:pt x="965659" y="1735195"/>
                  </a:cubicBezTo>
                  <a:cubicBezTo>
                    <a:pt x="864541" y="1716416"/>
                    <a:pt x="662904" y="1695759"/>
                    <a:pt x="570453" y="1629310"/>
                  </a:cubicBezTo>
                  <a:cubicBezTo>
                    <a:pt x="597898" y="2016450"/>
                    <a:pt x="990931" y="2177657"/>
                    <a:pt x="1196057" y="2257108"/>
                  </a:cubicBezTo>
                  <a:cubicBezTo>
                    <a:pt x="1113718" y="2275887"/>
                    <a:pt x="943857" y="2321380"/>
                    <a:pt x="813848" y="2296824"/>
                  </a:cubicBezTo>
                  <a:cubicBezTo>
                    <a:pt x="926523" y="2634848"/>
                    <a:pt x="1326064" y="2611755"/>
                    <a:pt x="1486410" y="2607420"/>
                  </a:cubicBezTo>
                  <a:cubicBezTo>
                    <a:pt x="1297174" y="2749708"/>
                    <a:pt x="1000058" y="2795794"/>
                    <a:pt x="489408" y="2829018"/>
                  </a:cubicBezTo>
                  <a:cubicBezTo>
                    <a:pt x="914827" y="3139596"/>
                    <a:pt x="1734874" y="3242281"/>
                    <a:pt x="2062787" y="3146219"/>
                  </a:cubicBezTo>
                  <a:cubicBezTo>
                    <a:pt x="2763394" y="2903535"/>
                    <a:pt x="2915370" y="2621267"/>
                    <a:pt x="3074271" y="2105563"/>
                  </a:cubicBezTo>
                  <a:cubicBezTo>
                    <a:pt x="3173740" y="1733406"/>
                    <a:pt x="3145310" y="1648999"/>
                    <a:pt x="3207849" y="1493166"/>
                  </a:cubicBezTo>
                  <a:cubicBezTo>
                    <a:pt x="3270388" y="1337333"/>
                    <a:pt x="3414210" y="1276468"/>
                    <a:pt x="3449507" y="1170564"/>
                  </a:cubicBezTo>
                  <a:cubicBezTo>
                    <a:pt x="3349883" y="1192977"/>
                    <a:pt x="3252716" y="1239516"/>
                    <a:pt x="3140091" y="1227260"/>
                  </a:cubicBezTo>
                  <a:cubicBezTo>
                    <a:pt x="3219995" y="1183499"/>
                    <a:pt x="3274317" y="996523"/>
                    <a:pt x="3324107" y="851504"/>
                  </a:cubicBezTo>
                  <a:cubicBezTo>
                    <a:pt x="3215037" y="921165"/>
                    <a:pt x="3152155" y="998691"/>
                    <a:pt x="2995677" y="1008938"/>
                  </a:cubicBezTo>
                  <a:cubicBezTo>
                    <a:pt x="2884471" y="881691"/>
                    <a:pt x="2678487" y="770986"/>
                    <a:pt x="2496208" y="77098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0" name="Rounded Rectangle 3">
              <a:extLst>
                <a:ext uri="{FF2B5EF4-FFF2-40B4-BE49-F238E27FC236}">
                  <a16:creationId xmlns:a16="http://schemas.microsoft.com/office/drawing/2014/main" id="{C2FE4DD9-BD0F-42FA-8558-1E2788EAC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5565" y="4223696"/>
              <a:ext cx="352834" cy="352834"/>
            </a:xfrm>
            <a:custGeom>
              <a:avLst/>
              <a:gdLst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59137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26764" y="685506"/>
                    <a:pt x="3369037" y="704441"/>
                  </a:cubicBezTo>
                  <a:cubicBezTo>
                    <a:pt x="3391941" y="556446"/>
                    <a:pt x="3409927" y="381656"/>
                    <a:pt x="3410216" y="195189"/>
                  </a:cubicBezTo>
                  <a:cubicBezTo>
                    <a:pt x="3239930" y="163882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Rounded Rectangle 10">
              <a:extLst>
                <a:ext uri="{FF2B5EF4-FFF2-40B4-BE49-F238E27FC236}">
                  <a16:creationId xmlns:a16="http://schemas.microsoft.com/office/drawing/2014/main" id="{798E328E-1056-4BD6-8D0A-FEC675AE63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21140" y="4216530"/>
              <a:ext cx="354091" cy="360000"/>
            </a:xfrm>
            <a:custGeom>
              <a:avLst/>
              <a:gdLst/>
              <a:ahLst/>
              <a:cxnLst/>
              <a:rect l="l" t="t" r="r" b="b"/>
              <a:pathLst>
                <a:path w="3186824" h="3240000">
                  <a:moveTo>
                    <a:pt x="2141174" y="1384899"/>
                  </a:moveTo>
                  <a:lnTo>
                    <a:pt x="2141174" y="1528887"/>
                  </a:lnTo>
                  <a:lnTo>
                    <a:pt x="1997174" y="1528887"/>
                  </a:lnTo>
                  <a:lnTo>
                    <a:pt x="1997174" y="1744911"/>
                  </a:lnTo>
                  <a:lnTo>
                    <a:pt x="2141174" y="1744911"/>
                  </a:lnTo>
                  <a:lnTo>
                    <a:pt x="2141174" y="1888899"/>
                  </a:lnTo>
                  <a:lnTo>
                    <a:pt x="2357174" y="1888899"/>
                  </a:lnTo>
                  <a:lnTo>
                    <a:pt x="2357174" y="1744911"/>
                  </a:lnTo>
                  <a:lnTo>
                    <a:pt x="2501174" y="1744911"/>
                  </a:lnTo>
                  <a:lnTo>
                    <a:pt x="2501174" y="1528887"/>
                  </a:lnTo>
                  <a:lnTo>
                    <a:pt x="2357174" y="1528887"/>
                  </a:lnTo>
                  <a:lnTo>
                    <a:pt x="2357174" y="1384899"/>
                  </a:lnTo>
                  <a:close/>
                  <a:moveTo>
                    <a:pt x="1286582" y="1008157"/>
                  </a:moveTo>
                  <a:cubicBezTo>
                    <a:pt x="1148208" y="1006486"/>
                    <a:pt x="1009270" y="1051569"/>
                    <a:pt x="894997" y="1143711"/>
                  </a:cubicBezTo>
                  <a:cubicBezTo>
                    <a:pt x="666451" y="1327995"/>
                    <a:pt x="600947" y="1648602"/>
                    <a:pt x="738892" y="1907765"/>
                  </a:cubicBezTo>
                  <a:cubicBezTo>
                    <a:pt x="876837" y="2166928"/>
                    <a:pt x="1179371" y="2291639"/>
                    <a:pt x="1459875" y="2204971"/>
                  </a:cubicBezTo>
                  <a:cubicBezTo>
                    <a:pt x="1676459" y="2138053"/>
                    <a:pt x="1832801" y="1959669"/>
                    <a:pt x="1876637" y="1747242"/>
                  </a:cubicBezTo>
                  <a:lnTo>
                    <a:pt x="1879565" y="1747242"/>
                  </a:lnTo>
                  <a:lnTo>
                    <a:pt x="1879565" y="1728291"/>
                  </a:lnTo>
                  <a:cubicBezTo>
                    <a:pt x="1891883" y="1671800"/>
                    <a:pt x="1894168" y="1612713"/>
                    <a:pt x="1887545" y="1552862"/>
                  </a:cubicBezTo>
                  <a:lnTo>
                    <a:pt x="1879565" y="1553745"/>
                  </a:lnTo>
                  <a:lnTo>
                    <a:pt x="1879565" y="1531218"/>
                  </a:lnTo>
                  <a:lnTo>
                    <a:pt x="1231565" y="1531218"/>
                  </a:lnTo>
                  <a:lnTo>
                    <a:pt x="1231565" y="1747242"/>
                  </a:lnTo>
                  <a:lnTo>
                    <a:pt x="1565835" y="1747242"/>
                  </a:lnTo>
                  <a:cubicBezTo>
                    <a:pt x="1530201" y="1827940"/>
                    <a:pt x="1460959" y="1892348"/>
                    <a:pt x="1371795" y="1919897"/>
                  </a:cubicBezTo>
                  <a:cubicBezTo>
                    <a:pt x="1228031" y="1964316"/>
                    <a:pt x="1072976" y="1900399"/>
                    <a:pt x="1002277" y="1767573"/>
                  </a:cubicBezTo>
                  <a:cubicBezTo>
                    <a:pt x="931578" y="1634747"/>
                    <a:pt x="965150" y="1470429"/>
                    <a:pt x="1082284" y="1375980"/>
                  </a:cubicBezTo>
                  <a:cubicBezTo>
                    <a:pt x="1199418" y="1281531"/>
                    <a:pt x="1367118" y="1283556"/>
                    <a:pt x="1481937" y="1380807"/>
                  </a:cubicBezTo>
                  <a:lnTo>
                    <a:pt x="1674778" y="1153129"/>
                  </a:lnTo>
                  <a:cubicBezTo>
                    <a:pt x="1562764" y="1058254"/>
                    <a:pt x="1424955" y="1009828"/>
                    <a:pt x="1286582" y="1008157"/>
                  </a:cubicBezTo>
                  <a:close/>
                  <a:moveTo>
                    <a:pt x="293028" y="0"/>
                  </a:moveTo>
                  <a:lnTo>
                    <a:pt x="2893796" y="0"/>
                  </a:lnTo>
                  <a:cubicBezTo>
                    <a:pt x="3055631" y="0"/>
                    <a:pt x="3186824" y="131193"/>
                    <a:pt x="3186824" y="293028"/>
                  </a:cubicBezTo>
                  <a:lnTo>
                    <a:pt x="3186824" y="2946972"/>
                  </a:lnTo>
                  <a:cubicBezTo>
                    <a:pt x="3186824" y="3108807"/>
                    <a:pt x="3055631" y="3240000"/>
                    <a:pt x="2893796" y="3240000"/>
                  </a:cubicBezTo>
                  <a:lnTo>
                    <a:pt x="293028" y="3240000"/>
                  </a:lnTo>
                  <a:cubicBezTo>
                    <a:pt x="131193" y="3240000"/>
                    <a:pt x="0" y="3108807"/>
                    <a:pt x="0" y="2946972"/>
                  </a:cubicBezTo>
                  <a:lnTo>
                    <a:pt x="0" y="293028"/>
                  </a:lnTo>
                  <a:cubicBezTo>
                    <a:pt x="0" y="131193"/>
                    <a:pt x="131193" y="0"/>
                    <a:pt x="293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Block Arc 6">
              <a:extLst>
                <a:ext uri="{FF2B5EF4-FFF2-40B4-BE49-F238E27FC236}">
                  <a16:creationId xmlns:a16="http://schemas.microsoft.com/office/drawing/2014/main" id="{62965521-2EFF-4BE9-866C-3D9369FA5C74}"/>
                </a:ext>
              </a:extLst>
            </p:cNvPr>
            <p:cNvSpPr/>
            <p:nvPr/>
          </p:nvSpPr>
          <p:spPr>
            <a:xfrm>
              <a:off x="6557572" y="4241324"/>
              <a:ext cx="331940" cy="335206"/>
            </a:xfrm>
            <a:custGeom>
              <a:avLst/>
              <a:gdLst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734726 w 3221102"/>
                <a:gd name="connsiteY22" fmla="*/ 869255 h 3221116"/>
                <a:gd name="connsiteX23" fmla="*/ 1956122 w 3221102"/>
                <a:gd name="connsiteY23" fmla="*/ 1110076 h 3221116"/>
                <a:gd name="connsiteX24" fmla="*/ 1973374 w 3221102"/>
                <a:gd name="connsiteY24" fmla="*/ 875315 h 3221116"/>
                <a:gd name="connsiteX25" fmla="*/ 2333414 w 3221102"/>
                <a:gd name="connsiteY25" fmla="*/ 875315 h 3221116"/>
                <a:gd name="connsiteX26" fmla="*/ 2324788 w 3221102"/>
                <a:gd name="connsiteY26" fmla="*/ 2054049 h 3221116"/>
                <a:gd name="connsiteX27" fmla="*/ 2661746 w 3221102"/>
                <a:gd name="connsiteY27" fmla="*/ 2179658 h 3221116"/>
                <a:gd name="connsiteX28" fmla="*/ 2691046 w 3221102"/>
                <a:gd name="connsiteY28" fmla="*/ 2188689 h 3221116"/>
                <a:gd name="connsiteX29" fmla="*/ 2667011 w 3221102"/>
                <a:gd name="connsiteY29" fmla="*/ 2175828 h 3221116"/>
                <a:gd name="connsiteX30" fmla="*/ 2332141 w 3221102"/>
                <a:gd name="connsiteY30" fmla="*/ 653899 h 3221116"/>
                <a:gd name="connsiteX31" fmla="*/ 776764 w 3221102"/>
                <a:gd name="connsiteY31" fmla="*/ 749845 h 3221116"/>
                <a:gd name="connsiteX32" fmla="*/ 631487 w 3221102"/>
                <a:gd name="connsiteY32" fmla="*/ 2301392 h 3221116"/>
                <a:gd name="connsiteX33" fmla="*/ 2142017 w 3221102"/>
                <a:gd name="connsiteY33" fmla="*/ 2684410 h 3221116"/>
                <a:gd name="connsiteX34" fmla="*/ 2324866 w 3221102"/>
                <a:gd name="connsiteY34" fmla="*/ 3053856 h 3221116"/>
                <a:gd name="connsiteX35" fmla="*/ 294693 w 3221102"/>
                <a:gd name="connsiteY35" fmla="*/ 2539075 h 3221116"/>
                <a:gd name="connsiteX36" fmla="*/ 489947 w 3221102"/>
                <a:gd name="connsiteY36" fmla="*/ 453774 h 3221116"/>
                <a:gd name="connsiteX37" fmla="*/ 1651152 w 3221102"/>
                <a:gd name="connsiteY37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734726 w 3221102"/>
                <a:gd name="connsiteY22" fmla="*/ 869255 h 3221116"/>
                <a:gd name="connsiteX23" fmla="*/ 1956122 w 3221102"/>
                <a:gd name="connsiteY23" fmla="*/ 1110076 h 3221116"/>
                <a:gd name="connsiteX24" fmla="*/ 1973374 w 3221102"/>
                <a:gd name="connsiteY24" fmla="*/ 875315 h 3221116"/>
                <a:gd name="connsiteX25" fmla="*/ 2333414 w 3221102"/>
                <a:gd name="connsiteY25" fmla="*/ 875315 h 3221116"/>
                <a:gd name="connsiteX26" fmla="*/ 2324788 w 3221102"/>
                <a:gd name="connsiteY26" fmla="*/ 2054049 h 3221116"/>
                <a:gd name="connsiteX27" fmla="*/ 2661746 w 3221102"/>
                <a:gd name="connsiteY27" fmla="*/ 2179658 h 3221116"/>
                <a:gd name="connsiteX28" fmla="*/ 2691046 w 3221102"/>
                <a:gd name="connsiteY28" fmla="*/ 2188689 h 3221116"/>
                <a:gd name="connsiteX29" fmla="*/ 2667011 w 3221102"/>
                <a:gd name="connsiteY29" fmla="*/ 2175828 h 3221116"/>
                <a:gd name="connsiteX30" fmla="*/ 2332141 w 3221102"/>
                <a:gd name="connsiteY30" fmla="*/ 653899 h 3221116"/>
                <a:gd name="connsiteX31" fmla="*/ 776764 w 3221102"/>
                <a:gd name="connsiteY31" fmla="*/ 749845 h 3221116"/>
                <a:gd name="connsiteX32" fmla="*/ 631487 w 3221102"/>
                <a:gd name="connsiteY32" fmla="*/ 2301392 h 3221116"/>
                <a:gd name="connsiteX33" fmla="*/ 2142017 w 3221102"/>
                <a:gd name="connsiteY33" fmla="*/ 2684410 h 3221116"/>
                <a:gd name="connsiteX34" fmla="*/ 2324866 w 3221102"/>
                <a:gd name="connsiteY34" fmla="*/ 3053856 h 3221116"/>
                <a:gd name="connsiteX35" fmla="*/ 294693 w 3221102"/>
                <a:gd name="connsiteY35" fmla="*/ 2539075 h 3221116"/>
                <a:gd name="connsiteX36" fmla="*/ 489947 w 3221102"/>
                <a:gd name="connsiteY36" fmla="*/ 453774 h 3221116"/>
                <a:gd name="connsiteX37" fmla="*/ 1651152 w 3221102"/>
                <a:gd name="connsiteY37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91651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3004976 w 3221102"/>
                <a:gd name="connsiteY13" fmla="*/ 2356675 h 3221116"/>
                <a:gd name="connsiteX14" fmla="*/ 2585849 w 3221102"/>
                <a:gd name="connsiteY14" fmla="*/ 2588887 h 3221116"/>
                <a:gd name="connsiteX15" fmla="*/ 1973374 w 3221102"/>
                <a:gd name="connsiteY15" fmla="*/ 2195096 h 3221116"/>
                <a:gd name="connsiteX16" fmla="*/ 1390827 w 3221102"/>
                <a:gd name="connsiteY16" fmla="*/ 2527630 h 3221116"/>
                <a:gd name="connsiteX17" fmla="*/ 783896 w 3221102"/>
                <a:gd name="connsiteY17" fmla="*/ 1665044 h 3221116"/>
                <a:gd name="connsiteX18" fmla="*/ 1268509 w 3221102"/>
                <a:gd name="connsiteY18" fmla="*/ 819983 h 3221116"/>
                <a:gd name="connsiteX19" fmla="*/ 1328805 w 3221102"/>
                <a:gd name="connsiteY19" fmla="*/ 807930 h 3221116"/>
                <a:gd name="connsiteX20" fmla="*/ 1390827 w 3221102"/>
                <a:gd name="connsiteY20" fmla="*/ 802457 h 3221116"/>
                <a:gd name="connsiteX21" fmla="*/ 1462242 w 3221102"/>
                <a:gd name="connsiteY21" fmla="*/ 801708 h 3221116"/>
                <a:gd name="connsiteX22" fmla="*/ 1956122 w 3221102"/>
                <a:gd name="connsiteY22" fmla="*/ 1110076 h 3221116"/>
                <a:gd name="connsiteX23" fmla="*/ 1973374 w 3221102"/>
                <a:gd name="connsiteY23" fmla="*/ 875315 h 3221116"/>
                <a:gd name="connsiteX24" fmla="*/ 2333414 w 3221102"/>
                <a:gd name="connsiteY24" fmla="*/ 875315 h 3221116"/>
                <a:gd name="connsiteX25" fmla="*/ 2324788 w 3221102"/>
                <a:gd name="connsiteY25" fmla="*/ 2054049 h 3221116"/>
                <a:gd name="connsiteX26" fmla="*/ 2661746 w 3221102"/>
                <a:gd name="connsiteY26" fmla="*/ 2179658 h 3221116"/>
                <a:gd name="connsiteX27" fmla="*/ 2691046 w 3221102"/>
                <a:gd name="connsiteY27" fmla="*/ 2188689 h 3221116"/>
                <a:gd name="connsiteX28" fmla="*/ 2667011 w 3221102"/>
                <a:gd name="connsiteY28" fmla="*/ 2175828 h 3221116"/>
                <a:gd name="connsiteX29" fmla="*/ 2332141 w 3221102"/>
                <a:gd name="connsiteY29" fmla="*/ 653899 h 3221116"/>
                <a:gd name="connsiteX30" fmla="*/ 776764 w 3221102"/>
                <a:gd name="connsiteY30" fmla="*/ 749845 h 3221116"/>
                <a:gd name="connsiteX31" fmla="*/ 631487 w 3221102"/>
                <a:gd name="connsiteY31" fmla="*/ 2301392 h 3221116"/>
                <a:gd name="connsiteX32" fmla="*/ 2142017 w 3221102"/>
                <a:gd name="connsiteY32" fmla="*/ 2684410 h 3221116"/>
                <a:gd name="connsiteX33" fmla="*/ 2324866 w 3221102"/>
                <a:gd name="connsiteY33" fmla="*/ 3053856 h 3221116"/>
                <a:gd name="connsiteX34" fmla="*/ 294693 w 3221102"/>
                <a:gd name="connsiteY34" fmla="*/ 2539075 h 3221116"/>
                <a:gd name="connsiteX35" fmla="*/ 489947 w 3221102"/>
                <a:gd name="connsiteY35" fmla="*/ 453774 h 3221116"/>
                <a:gd name="connsiteX36" fmla="*/ 1651152 w 3221102"/>
                <a:gd name="connsiteY36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221102"/>
                <a:gd name="connsiteY0" fmla="*/ 2175617 h 3221116"/>
                <a:gd name="connsiteX1" fmla="*/ 2658205 w 3221102"/>
                <a:gd name="connsiteY1" fmla="*/ 2178566 h 3221116"/>
                <a:gd name="connsiteX2" fmla="*/ 2664630 w 3221102"/>
                <a:gd name="connsiteY2" fmla="*/ 2175617 h 3221116"/>
                <a:gd name="connsiteX3" fmla="*/ 1477043 w 3221102"/>
                <a:gd name="connsiteY3" fmla="*/ 1144372 h 3221116"/>
                <a:gd name="connsiteX4" fmla="*/ 1409070 w 3221102"/>
                <a:gd name="connsiteY4" fmla="*/ 1159393 h 3221116"/>
                <a:gd name="connsiteX5" fmla="*/ 1152384 w 3221102"/>
                <a:gd name="connsiteY5" fmla="*/ 1703728 h 3221116"/>
                <a:gd name="connsiteX6" fmla="*/ 1514013 w 3221102"/>
                <a:gd name="connsiteY6" fmla="*/ 2152290 h 3221116"/>
                <a:gd name="connsiteX7" fmla="*/ 1850815 w 3221102"/>
                <a:gd name="connsiteY7" fmla="*/ 1654259 h 3221116"/>
                <a:gd name="connsiteX8" fmla="*/ 1830467 w 3221102"/>
                <a:gd name="connsiteY8" fmla="*/ 1515986 h 3221116"/>
                <a:gd name="connsiteX9" fmla="*/ 1477043 w 3221102"/>
                <a:gd name="connsiteY9" fmla="*/ 1144372 h 3221116"/>
                <a:gd name="connsiteX10" fmla="*/ 1651152 w 3221102"/>
                <a:gd name="connsiteY10" fmla="*/ 501 h 3221116"/>
                <a:gd name="connsiteX11" fmla="*/ 2580395 w 3221102"/>
                <a:gd name="connsiteY11" fmla="*/ 324821 h 3221116"/>
                <a:gd name="connsiteX12" fmla="*/ 3030464 w 3221102"/>
                <a:gd name="connsiteY12" fmla="*/ 2370314 h 3221116"/>
                <a:gd name="connsiteX13" fmla="*/ 2585849 w 3221102"/>
                <a:gd name="connsiteY13" fmla="*/ 2588887 h 3221116"/>
                <a:gd name="connsiteX14" fmla="*/ 1973374 w 3221102"/>
                <a:gd name="connsiteY14" fmla="*/ 2195096 h 3221116"/>
                <a:gd name="connsiteX15" fmla="*/ 1390827 w 3221102"/>
                <a:gd name="connsiteY15" fmla="*/ 2527630 h 3221116"/>
                <a:gd name="connsiteX16" fmla="*/ 783896 w 3221102"/>
                <a:gd name="connsiteY16" fmla="*/ 1665044 h 3221116"/>
                <a:gd name="connsiteX17" fmla="*/ 1268509 w 3221102"/>
                <a:gd name="connsiteY17" fmla="*/ 819983 h 3221116"/>
                <a:gd name="connsiteX18" fmla="*/ 1328805 w 3221102"/>
                <a:gd name="connsiteY18" fmla="*/ 807930 h 3221116"/>
                <a:gd name="connsiteX19" fmla="*/ 1390827 w 3221102"/>
                <a:gd name="connsiteY19" fmla="*/ 802457 h 3221116"/>
                <a:gd name="connsiteX20" fmla="*/ 1462242 w 3221102"/>
                <a:gd name="connsiteY20" fmla="*/ 801708 h 3221116"/>
                <a:gd name="connsiteX21" fmla="*/ 1956122 w 3221102"/>
                <a:gd name="connsiteY21" fmla="*/ 1110076 h 3221116"/>
                <a:gd name="connsiteX22" fmla="*/ 1973374 w 3221102"/>
                <a:gd name="connsiteY22" fmla="*/ 875315 h 3221116"/>
                <a:gd name="connsiteX23" fmla="*/ 2333414 w 3221102"/>
                <a:gd name="connsiteY23" fmla="*/ 875315 h 3221116"/>
                <a:gd name="connsiteX24" fmla="*/ 2324788 w 3221102"/>
                <a:gd name="connsiteY24" fmla="*/ 2054049 h 3221116"/>
                <a:gd name="connsiteX25" fmla="*/ 2661746 w 3221102"/>
                <a:gd name="connsiteY25" fmla="*/ 2179658 h 3221116"/>
                <a:gd name="connsiteX26" fmla="*/ 2691046 w 3221102"/>
                <a:gd name="connsiteY26" fmla="*/ 2188689 h 3221116"/>
                <a:gd name="connsiteX27" fmla="*/ 2667011 w 3221102"/>
                <a:gd name="connsiteY27" fmla="*/ 2175828 h 3221116"/>
                <a:gd name="connsiteX28" fmla="*/ 2332141 w 3221102"/>
                <a:gd name="connsiteY28" fmla="*/ 653899 h 3221116"/>
                <a:gd name="connsiteX29" fmla="*/ 776764 w 3221102"/>
                <a:gd name="connsiteY29" fmla="*/ 749845 h 3221116"/>
                <a:gd name="connsiteX30" fmla="*/ 631487 w 3221102"/>
                <a:gd name="connsiteY30" fmla="*/ 2301392 h 3221116"/>
                <a:gd name="connsiteX31" fmla="*/ 2142017 w 3221102"/>
                <a:gd name="connsiteY31" fmla="*/ 2684410 h 3221116"/>
                <a:gd name="connsiteX32" fmla="*/ 2324866 w 3221102"/>
                <a:gd name="connsiteY32" fmla="*/ 3053856 h 3221116"/>
                <a:gd name="connsiteX33" fmla="*/ 294693 w 3221102"/>
                <a:gd name="connsiteY33" fmla="*/ 2539075 h 3221116"/>
                <a:gd name="connsiteX34" fmla="*/ 489947 w 3221102"/>
                <a:gd name="connsiteY34" fmla="*/ 453774 h 3221116"/>
                <a:gd name="connsiteX35" fmla="*/ 1651152 w 3221102"/>
                <a:gd name="connsiteY35" fmla="*/ 501 h 3221116"/>
                <a:gd name="connsiteX0" fmla="*/ 2664630 w 3151233"/>
                <a:gd name="connsiteY0" fmla="*/ 2175617 h 3221116"/>
                <a:gd name="connsiteX1" fmla="*/ 2658205 w 3151233"/>
                <a:gd name="connsiteY1" fmla="*/ 2178566 h 3221116"/>
                <a:gd name="connsiteX2" fmla="*/ 2664630 w 3151233"/>
                <a:gd name="connsiteY2" fmla="*/ 2175617 h 3221116"/>
                <a:gd name="connsiteX3" fmla="*/ 1477043 w 3151233"/>
                <a:gd name="connsiteY3" fmla="*/ 1144372 h 3221116"/>
                <a:gd name="connsiteX4" fmla="*/ 1409070 w 3151233"/>
                <a:gd name="connsiteY4" fmla="*/ 1159393 h 3221116"/>
                <a:gd name="connsiteX5" fmla="*/ 1152384 w 3151233"/>
                <a:gd name="connsiteY5" fmla="*/ 1703728 h 3221116"/>
                <a:gd name="connsiteX6" fmla="*/ 1514013 w 3151233"/>
                <a:gd name="connsiteY6" fmla="*/ 2152290 h 3221116"/>
                <a:gd name="connsiteX7" fmla="*/ 1850815 w 3151233"/>
                <a:gd name="connsiteY7" fmla="*/ 1654259 h 3221116"/>
                <a:gd name="connsiteX8" fmla="*/ 1830467 w 3151233"/>
                <a:gd name="connsiteY8" fmla="*/ 1515986 h 3221116"/>
                <a:gd name="connsiteX9" fmla="*/ 1477043 w 3151233"/>
                <a:gd name="connsiteY9" fmla="*/ 1144372 h 3221116"/>
                <a:gd name="connsiteX10" fmla="*/ 1651152 w 3151233"/>
                <a:gd name="connsiteY10" fmla="*/ 501 h 3221116"/>
                <a:gd name="connsiteX11" fmla="*/ 2580395 w 3151233"/>
                <a:gd name="connsiteY11" fmla="*/ 324821 h 3221116"/>
                <a:gd name="connsiteX12" fmla="*/ 3030464 w 3151233"/>
                <a:gd name="connsiteY12" fmla="*/ 2249544 h 3221116"/>
                <a:gd name="connsiteX13" fmla="*/ 2585849 w 3151233"/>
                <a:gd name="connsiteY13" fmla="*/ 2588887 h 3221116"/>
                <a:gd name="connsiteX14" fmla="*/ 1973374 w 3151233"/>
                <a:gd name="connsiteY14" fmla="*/ 2195096 h 3221116"/>
                <a:gd name="connsiteX15" fmla="*/ 1390827 w 3151233"/>
                <a:gd name="connsiteY15" fmla="*/ 2527630 h 3221116"/>
                <a:gd name="connsiteX16" fmla="*/ 783896 w 3151233"/>
                <a:gd name="connsiteY16" fmla="*/ 1665044 h 3221116"/>
                <a:gd name="connsiteX17" fmla="*/ 1268509 w 3151233"/>
                <a:gd name="connsiteY17" fmla="*/ 819983 h 3221116"/>
                <a:gd name="connsiteX18" fmla="*/ 1328805 w 3151233"/>
                <a:gd name="connsiteY18" fmla="*/ 807930 h 3221116"/>
                <a:gd name="connsiteX19" fmla="*/ 1390827 w 3151233"/>
                <a:gd name="connsiteY19" fmla="*/ 802457 h 3221116"/>
                <a:gd name="connsiteX20" fmla="*/ 1462242 w 3151233"/>
                <a:gd name="connsiteY20" fmla="*/ 801708 h 3221116"/>
                <a:gd name="connsiteX21" fmla="*/ 1956122 w 3151233"/>
                <a:gd name="connsiteY21" fmla="*/ 1110076 h 3221116"/>
                <a:gd name="connsiteX22" fmla="*/ 1973374 w 3151233"/>
                <a:gd name="connsiteY22" fmla="*/ 875315 h 3221116"/>
                <a:gd name="connsiteX23" fmla="*/ 2333414 w 3151233"/>
                <a:gd name="connsiteY23" fmla="*/ 875315 h 3221116"/>
                <a:gd name="connsiteX24" fmla="*/ 2324788 w 3151233"/>
                <a:gd name="connsiteY24" fmla="*/ 2054049 h 3221116"/>
                <a:gd name="connsiteX25" fmla="*/ 2661746 w 3151233"/>
                <a:gd name="connsiteY25" fmla="*/ 2179658 h 3221116"/>
                <a:gd name="connsiteX26" fmla="*/ 2691046 w 3151233"/>
                <a:gd name="connsiteY26" fmla="*/ 2188689 h 3221116"/>
                <a:gd name="connsiteX27" fmla="*/ 2667011 w 3151233"/>
                <a:gd name="connsiteY27" fmla="*/ 2175828 h 3221116"/>
                <a:gd name="connsiteX28" fmla="*/ 2332141 w 3151233"/>
                <a:gd name="connsiteY28" fmla="*/ 653899 h 3221116"/>
                <a:gd name="connsiteX29" fmla="*/ 776764 w 3151233"/>
                <a:gd name="connsiteY29" fmla="*/ 749845 h 3221116"/>
                <a:gd name="connsiteX30" fmla="*/ 631487 w 3151233"/>
                <a:gd name="connsiteY30" fmla="*/ 2301392 h 3221116"/>
                <a:gd name="connsiteX31" fmla="*/ 2142017 w 3151233"/>
                <a:gd name="connsiteY31" fmla="*/ 2684410 h 3221116"/>
                <a:gd name="connsiteX32" fmla="*/ 2324866 w 3151233"/>
                <a:gd name="connsiteY32" fmla="*/ 3053856 h 3221116"/>
                <a:gd name="connsiteX33" fmla="*/ 294693 w 3151233"/>
                <a:gd name="connsiteY33" fmla="*/ 2539075 h 3221116"/>
                <a:gd name="connsiteX34" fmla="*/ 489947 w 3151233"/>
                <a:gd name="connsiteY34" fmla="*/ 453774 h 3221116"/>
                <a:gd name="connsiteX35" fmla="*/ 1651152 w 3151233"/>
                <a:gd name="connsiteY35" fmla="*/ 501 h 3221116"/>
                <a:gd name="connsiteX0" fmla="*/ 2664630 w 3161851"/>
                <a:gd name="connsiteY0" fmla="*/ 2175617 h 3221116"/>
                <a:gd name="connsiteX1" fmla="*/ 2658205 w 3161851"/>
                <a:gd name="connsiteY1" fmla="*/ 2178566 h 3221116"/>
                <a:gd name="connsiteX2" fmla="*/ 2664630 w 3161851"/>
                <a:gd name="connsiteY2" fmla="*/ 2175617 h 3221116"/>
                <a:gd name="connsiteX3" fmla="*/ 1477043 w 3161851"/>
                <a:gd name="connsiteY3" fmla="*/ 1144372 h 3221116"/>
                <a:gd name="connsiteX4" fmla="*/ 1409070 w 3161851"/>
                <a:gd name="connsiteY4" fmla="*/ 1159393 h 3221116"/>
                <a:gd name="connsiteX5" fmla="*/ 1152384 w 3161851"/>
                <a:gd name="connsiteY5" fmla="*/ 1703728 h 3221116"/>
                <a:gd name="connsiteX6" fmla="*/ 1514013 w 3161851"/>
                <a:gd name="connsiteY6" fmla="*/ 2152290 h 3221116"/>
                <a:gd name="connsiteX7" fmla="*/ 1850815 w 3161851"/>
                <a:gd name="connsiteY7" fmla="*/ 1654259 h 3221116"/>
                <a:gd name="connsiteX8" fmla="*/ 1830467 w 3161851"/>
                <a:gd name="connsiteY8" fmla="*/ 1515986 h 3221116"/>
                <a:gd name="connsiteX9" fmla="*/ 1477043 w 3161851"/>
                <a:gd name="connsiteY9" fmla="*/ 1144372 h 3221116"/>
                <a:gd name="connsiteX10" fmla="*/ 1651152 w 3161851"/>
                <a:gd name="connsiteY10" fmla="*/ 501 h 3221116"/>
                <a:gd name="connsiteX11" fmla="*/ 2580395 w 3161851"/>
                <a:gd name="connsiteY11" fmla="*/ 324821 h 3221116"/>
                <a:gd name="connsiteX12" fmla="*/ 3030464 w 3161851"/>
                <a:gd name="connsiteY12" fmla="*/ 2249544 h 3221116"/>
                <a:gd name="connsiteX13" fmla="*/ 2585849 w 3161851"/>
                <a:gd name="connsiteY13" fmla="*/ 2588887 h 3221116"/>
                <a:gd name="connsiteX14" fmla="*/ 1973374 w 3161851"/>
                <a:gd name="connsiteY14" fmla="*/ 2195096 h 3221116"/>
                <a:gd name="connsiteX15" fmla="*/ 1390827 w 3161851"/>
                <a:gd name="connsiteY15" fmla="*/ 2527630 h 3221116"/>
                <a:gd name="connsiteX16" fmla="*/ 783896 w 3161851"/>
                <a:gd name="connsiteY16" fmla="*/ 1665044 h 3221116"/>
                <a:gd name="connsiteX17" fmla="*/ 1268509 w 3161851"/>
                <a:gd name="connsiteY17" fmla="*/ 819983 h 3221116"/>
                <a:gd name="connsiteX18" fmla="*/ 1328805 w 3161851"/>
                <a:gd name="connsiteY18" fmla="*/ 807930 h 3221116"/>
                <a:gd name="connsiteX19" fmla="*/ 1390827 w 3161851"/>
                <a:gd name="connsiteY19" fmla="*/ 802457 h 3221116"/>
                <a:gd name="connsiteX20" fmla="*/ 1462242 w 3161851"/>
                <a:gd name="connsiteY20" fmla="*/ 801708 h 3221116"/>
                <a:gd name="connsiteX21" fmla="*/ 1956122 w 3161851"/>
                <a:gd name="connsiteY21" fmla="*/ 1110076 h 3221116"/>
                <a:gd name="connsiteX22" fmla="*/ 1973374 w 3161851"/>
                <a:gd name="connsiteY22" fmla="*/ 875315 h 3221116"/>
                <a:gd name="connsiteX23" fmla="*/ 2333414 w 3161851"/>
                <a:gd name="connsiteY23" fmla="*/ 875315 h 3221116"/>
                <a:gd name="connsiteX24" fmla="*/ 2324788 w 3161851"/>
                <a:gd name="connsiteY24" fmla="*/ 2054049 h 3221116"/>
                <a:gd name="connsiteX25" fmla="*/ 2661746 w 3161851"/>
                <a:gd name="connsiteY25" fmla="*/ 2179658 h 3221116"/>
                <a:gd name="connsiteX26" fmla="*/ 2691046 w 3161851"/>
                <a:gd name="connsiteY26" fmla="*/ 2188689 h 3221116"/>
                <a:gd name="connsiteX27" fmla="*/ 2667011 w 3161851"/>
                <a:gd name="connsiteY27" fmla="*/ 2175828 h 3221116"/>
                <a:gd name="connsiteX28" fmla="*/ 2332141 w 3161851"/>
                <a:gd name="connsiteY28" fmla="*/ 653899 h 3221116"/>
                <a:gd name="connsiteX29" fmla="*/ 776764 w 3161851"/>
                <a:gd name="connsiteY29" fmla="*/ 749845 h 3221116"/>
                <a:gd name="connsiteX30" fmla="*/ 631487 w 3161851"/>
                <a:gd name="connsiteY30" fmla="*/ 2301392 h 3221116"/>
                <a:gd name="connsiteX31" fmla="*/ 2142017 w 3161851"/>
                <a:gd name="connsiteY31" fmla="*/ 2684410 h 3221116"/>
                <a:gd name="connsiteX32" fmla="*/ 2324866 w 3161851"/>
                <a:gd name="connsiteY32" fmla="*/ 3053856 h 3221116"/>
                <a:gd name="connsiteX33" fmla="*/ 294693 w 3161851"/>
                <a:gd name="connsiteY33" fmla="*/ 2539075 h 3221116"/>
                <a:gd name="connsiteX34" fmla="*/ 489947 w 3161851"/>
                <a:gd name="connsiteY34" fmla="*/ 453774 h 3221116"/>
                <a:gd name="connsiteX35" fmla="*/ 1651152 w 3161851"/>
                <a:gd name="connsiteY35" fmla="*/ 501 h 3221116"/>
                <a:gd name="connsiteX0" fmla="*/ 2664630 w 3182629"/>
                <a:gd name="connsiteY0" fmla="*/ 2175617 h 3221116"/>
                <a:gd name="connsiteX1" fmla="*/ 2658205 w 3182629"/>
                <a:gd name="connsiteY1" fmla="*/ 2178566 h 3221116"/>
                <a:gd name="connsiteX2" fmla="*/ 2664630 w 3182629"/>
                <a:gd name="connsiteY2" fmla="*/ 2175617 h 3221116"/>
                <a:gd name="connsiteX3" fmla="*/ 1477043 w 3182629"/>
                <a:gd name="connsiteY3" fmla="*/ 1144372 h 3221116"/>
                <a:gd name="connsiteX4" fmla="*/ 1409070 w 3182629"/>
                <a:gd name="connsiteY4" fmla="*/ 1159393 h 3221116"/>
                <a:gd name="connsiteX5" fmla="*/ 1152384 w 3182629"/>
                <a:gd name="connsiteY5" fmla="*/ 1703728 h 3221116"/>
                <a:gd name="connsiteX6" fmla="*/ 1514013 w 3182629"/>
                <a:gd name="connsiteY6" fmla="*/ 2152290 h 3221116"/>
                <a:gd name="connsiteX7" fmla="*/ 1850815 w 3182629"/>
                <a:gd name="connsiteY7" fmla="*/ 1654259 h 3221116"/>
                <a:gd name="connsiteX8" fmla="*/ 1830467 w 3182629"/>
                <a:gd name="connsiteY8" fmla="*/ 1515986 h 3221116"/>
                <a:gd name="connsiteX9" fmla="*/ 1477043 w 3182629"/>
                <a:gd name="connsiteY9" fmla="*/ 1144372 h 3221116"/>
                <a:gd name="connsiteX10" fmla="*/ 1651152 w 3182629"/>
                <a:gd name="connsiteY10" fmla="*/ 501 h 3221116"/>
                <a:gd name="connsiteX11" fmla="*/ 2580395 w 3182629"/>
                <a:gd name="connsiteY11" fmla="*/ 324821 h 3221116"/>
                <a:gd name="connsiteX12" fmla="*/ 3030464 w 3182629"/>
                <a:gd name="connsiteY12" fmla="*/ 2249544 h 3221116"/>
                <a:gd name="connsiteX13" fmla="*/ 2585849 w 3182629"/>
                <a:gd name="connsiteY13" fmla="*/ 2588887 h 3221116"/>
                <a:gd name="connsiteX14" fmla="*/ 1973374 w 3182629"/>
                <a:gd name="connsiteY14" fmla="*/ 2195096 h 3221116"/>
                <a:gd name="connsiteX15" fmla="*/ 1390827 w 3182629"/>
                <a:gd name="connsiteY15" fmla="*/ 2527630 h 3221116"/>
                <a:gd name="connsiteX16" fmla="*/ 783896 w 3182629"/>
                <a:gd name="connsiteY16" fmla="*/ 1665044 h 3221116"/>
                <a:gd name="connsiteX17" fmla="*/ 1268509 w 3182629"/>
                <a:gd name="connsiteY17" fmla="*/ 819983 h 3221116"/>
                <a:gd name="connsiteX18" fmla="*/ 1328805 w 3182629"/>
                <a:gd name="connsiteY18" fmla="*/ 807930 h 3221116"/>
                <a:gd name="connsiteX19" fmla="*/ 1390827 w 3182629"/>
                <a:gd name="connsiteY19" fmla="*/ 802457 h 3221116"/>
                <a:gd name="connsiteX20" fmla="*/ 1462242 w 3182629"/>
                <a:gd name="connsiteY20" fmla="*/ 801708 h 3221116"/>
                <a:gd name="connsiteX21" fmla="*/ 1956122 w 3182629"/>
                <a:gd name="connsiteY21" fmla="*/ 1110076 h 3221116"/>
                <a:gd name="connsiteX22" fmla="*/ 1973374 w 3182629"/>
                <a:gd name="connsiteY22" fmla="*/ 875315 h 3221116"/>
                <a:gd name="connsiteX23" fmla="*/ 2333414 w 3182629"/>
                <a:gd name="connsiteY23" fmla="*/ 875315 h 3221116"/>
                <a:gd name="connsiteX24" fmla="*/ 2324788 w 3182629"/>
                <a:gd name="connsiteY24" fmla="*/ 2054049 h 3221116"/>
                <a:gd name="connsiteX25" fmla="*/ 2661746 w 3182629"/>
                <a:gd name="connsiteY25" fmla="*/ 2179658 h 3221116"/>
                <a:gd name="connsiteX26" fmla="*/ 2691046 w 3182629"/>
                <a:gd name="connsiteY26" fmla="*/ 2188689 h 3221116"/>
                <a:gd name="connsiteX27" fmla="*/ 2667011 w 3182629"/>
                <a:gd name="connsiteY27" fmla="*/ 2175828 h 3221116"/>
                <a:gd name="connsiteX28" fmla="*/ 2332141 w 3182629"/>
                <a:gd name="connsiteY28" fmla="*/ 653899 h 3221116"/>
                <a:gd name="connsiteX29" fmla="*/ 776764 w 3182629"/>
                <a:gd name="connsiteY29" fmla="*/ 749845 h 3221116"/>
                <a:gd name="connsiteX30" fmla="*/ 631487 w 3182629"/>
                <a:gd name="connsiteY30" fmla="*/ 2301392 h 3221116"/>
                <a:gd name="connsiteX31" fmla="*/ 2142017 w 3182629"/>
                <a:gd name="connsiteY31" fmla="*/ 2684410 h 3221116"/>
                <a:gd name="connsiteX32" fmla="*/ 2324866 w 3182629"/>
                <a:gd name="connsiteY32" fmla="*/ 3053856 h 3221116"/>
                <a:gd name="connsiteX33" fmla="*/ 294693 w 3182629"/>
                <a:gd name="connsiteY33" fmla="*/ 2539075 h 3221116"/>
                <a:gd name="connsiteX34" fmla="*/ 489947 w 3182629"/>
                <a:gd name="connsiteY34" fmla="*/ 453774 h 3221116"/>
                <a:gd name="connsiteX35" fmla="*/ 1651152 w 3182629"/>
                <a:gd name="connsiteY35" fmla="*/ 501 h 3221116"/>
                <a:gd name="connsiteX0" fmla="*/ 2664630 w 3189723"/>
                <a:gd name="connsiteY0" fmla="*/ 2175617 h 3221116"/>
                <a:gd name="connsiteX1" fmla="*/ 2658205 w 3189723"/>
                <a:gd name="connsiteY1" fmla="*/ 2178566 h 3221116"/>
                <a:gd name="connsiteX2" fmla="*/ 2664630 w 3189723"/>
                <a:gd name="connsiteY2" fmla="*/ 2175617 h 3221116"/>
                <a:gd name="connsiteX3" fmla="*/ 1477043 w 3189723"/>
                <a:gd name="connsiteY3" fmla="*/ 1144372 h 3221116"/>
                <a:gd name="connsiteX4" fmla="*/ 1409070 w 3189723"/>
                <a:gd name="connsiteY4" fmla="*/ 1159393 h 3221116"/>
                <a:gd name="connsiteX5" fmla="*/ 1152384 w 3189723"/>
                <a:gd name="connsiteY5" fmla="*/ 1703728 h 3221116"/>
                <a:gd name="connsiteX6" fmla="*/ 1514013 w 3189723"/>
                <a:gd name="connsiteY6" fmla="*/ 2152290 h 3221116"/>
                <a:gd name="connsiteX7" fmla="*/ 1850815 w 3189723"/>
                <a:gd name="connsiteY7" fmla="*/ 1654259 h 3221116"/>
                <a:gd name="connsiteX8" fmla="*/ 1830467 w 3189723"/>
                <a:gd name="connsiteY8" fmla="*/ 1515986 h 3221116"/>
                <a:gd name="connsiteX9" fmla="*/ 1477043 w 3189723"/>
                <a:gd name="connsiteY9" fmla="*/ 1144372 h 3221116"/>
                <a:gd name="connsiteX10" fmla="*/ 1651152 w 3189723"/>
                <a:gd name="connsiteY10" fmla="*/ 501 h 3221116"/>
                <a:gd name="connsiteX11" fmla="*/ 2580395 w 3189723"/>
                <a:gd name="connsiteY11" fmla="*/ 324821 h 3221116"/>
                <a:gd name="connsiteX12" fmla="*/ 3030464 w 3189723"/>
                <a:gd name="connsiteY12" fmla="*/ 2249544 h 3221116"/>
                <a:gd name="connsiteX13" fmla="*/ 2585849 w 3189723"/>
                <a:gd name="connsiteY13" fmla="*/ 2588887 h 3221116"/>
                <a:gd name="connsiteX14" fmla="*/ 1973374 w 3189723"/>
                <a:gd name="connsiteY14" fmla="*/ 2195096 h 3221116"/>
                <a:gd name="connsiteX15" fmla="*/ 1390827 w 3189723"/>
                <a:gd name="connsiteY15" fmla="*/ 2527630 h 3221116"/>
                <a:gd name="connsiteX16" fmla="*/ 783896 w 3189723"/>
                <a:gd name="connsiteY16" fmla="*/ 1665044 h 3221116"/>
                <a:gd name="connsiteX17" fmla="*/ 1268509 w 3189723"/>
                <a:gd name="connsiteY17" fmla="*/ 819983 h 3221116"/>
                <a:gd name="connsiteX18" fmla="*/ 1328805 w 3189723"/>
                <a:gd name="connsiteY18" fmla="*/ 807930 h 3221116"/>
                <a:gd name="connsiteX19" fmla="*/ 1390827 w 3189723"/>
                <a:gd name="connsiteY19" fmla="*/ 802457 h 3221116"/>
                <a:gd name="connsiteX20" fmla="*/ 1462242 w 3189723"/>
                <a:gd name="connsiteY20" fmla="*/ 801708 h 3221116"/>
                <a:gd name="connsiteX21" fmla="*/ 1956122 w 3189723"/>
                <a:gd name="connsiteY21" fmla="*/ 1110076 h 3221116"/>
                <a:gd name="connsiteX22" fmla="*/ 1973374 w 3189723"/>
                <a:gd name="connsiteY22" fmla="*/ 875315 h 3221116"/>
                <a:gd name="connsiteX23" fmla="*/ 2333414 w 3189723"/>
                <a:gd name="connsiteY23" fmla="*/ 875315 h 3221116"/>
                <a:gd name="connsiteX24" fmla="*/ 2324788 w 3189723"/>
                <a:gd name="connsiteY24" fmla="*/ 2054049 h 3221116"/>
                <a:gd name="connsiteX25" fmla="*/ 2661746 w 3189723"/>
                <a:gd name="connsiteY25" fmla="*/ 2179658 h 3221116"/>
                <a:gd name="connsiteX26" fmla="*/ 2691046 w 3189723"/>
                <a:gd name="connsiteY26" fmla="*/ 2188689 h 3221116"/>
                <a:gd name="connsiteX27" fmla="*/ 2667011 w 3189723"/>
                <a:gd name="connsiteY27" fmla="*/ 2175828 h 3221116"/>
                <a:gd name="connsiteX28" fmla="*/ 2332141 w 3189723"/>
                <a:gd name="connsiteY28" fmla="*/ 653899 h 3221116"/>
                <a:gd name="connsiteX29" fmla="*/ 776764 w 3189723"/>
                <a:gd name="connsiteY29" fmla="*/ 749845 h 3221116"/>
                <a:gd name="connsiteX30" fmla="*/ 631487 w 3189723"/>
                <a:gd name="connsiteY30" fmla="*/ 2301392 h 3221116"/>
                <a:gd name="connsiteX31" fmla="*/ 2142017 w 3189723"/>
                <a:gd name="connsiteY31" fmla="*/ 2684410 h 3221116"/>
                <a:gd name="connsiteX32" fmla="*/ 2324866 w 3189723"/>
                <a:gd name="connsiteY32" fmla="*/ 3053856 h 3221116"/>
                <a:gd name="connsiteX33" fmla="*/ 294693 w 3189723"/>
                <a:gd name="connsiteY33" fmla="*/ 2539075 h 3221116"/>
                <a:gd name="connsiteX34" fmla="*/ 489947 w 3189723"/>
                <a:gd name="connsiteY34" fmla="*/ 453774 h 3221116"/>
                <a:gd name="connsiteX35" fmla="*/ 1651152 w 3189723"/>
                <a:gd name="connsiteY35" fmla="*/ 501 h 322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189723" h="3221116">
                  <a:moveTo>
                    <a:pt x="2664630" y="2175617"/>
                  </a:moveTo>
                  <a:lnTo>
                    <a:pt x="2658205" y="2178566"/>
                  </a:lnTo>
                  <a:cubicBezTo>
                    <a:pt x="2662222" y="2175972"/>
                    <a:pt x="2664284" y="2175096"/>
                    <a:pt x="2664630" y="2175617"/>
                  </a:cubicBezTo>
                  <a:close/>
                  <a:moveTo>
                    <a:pt x="1477043" y="1144372"/>
                  </a:moveTo>
                  <a:lnTo>
                    <a:pt x="1409070" y="1159393"/>
                  </a:lnTo>
                  <a:cubicBezTo>
                    <a:pt x="1167974" y="1216277"/>
                    <a:pt x="1134894" y="1538245"/>
                    <a:pt x="1152384" y="1703728"/>
                  </a:cubicBezTo>
                  <a:cubicBezTo>
                    <a:pt x="1169874" y="1869211"/>
                    <a:pt x="1272747" y="2156947"/>
                    <a:pt x="1514013" y="2152290"/>
                  </a:cubicBezTo>
                  <a:cubicBezTo>
                    <a:pt x="1680659" y="2149073"/>
                    <a:pt x="1865876" y="1940767"/>
                    <a:pt x="1850815" y="1654259"/>
                  </a:cubicBezTo>
                  <a:cubicBezTo>
                    <a:pt x="1844015" y="1608142"/>
                    <a:pt x="1837162" y="1561942"/>
                    <a:pt x="1830467" y="1515986"/>
                  </a:cubicBezTo>
                  <a:cubicBezTo>
                    <a:pt x="1779361" y="1292438"/>
                    <a:pt x="1635542" y="1134285"/>
                    <a:pt x="1477043" y="1144372"/>
                  </a:cubicBezTo>
                  <a:close/>
                  <a:moveTo>
                    <a:pt x="1651152" y="501"/>
                  </a:moveTo>
                  <a:cubicBezTo>
                    <a:pt x="1977584" y="8635"/>
                    <a:pt x="2235425" y="52153"/>
                    <a:pt x="2580395" y="324821"/>
                  </a:cubicBezTo>
                  <a:cubicBezTo>
                    <a:pt x="3000061" y="656529"/>
                    <a:pt x="3430704" y="1549940"/>
                    <a:pt x="3030464" y="2249544"/>
                  </a:cubicBezTo>
                  <a:cubicBezTo>
                    <a:pt x="2882259" y="2451798"/>
                    <a:pt x="2785813" y="2507403"/>
                    <a:pt x="2585849" y="2588887"/>
                  </a:cubicBezTo>
                  <a:cubicBezTo>
                    <a:pt x="2194785" y="2615774"/>
                    <a:pt x="1984876" y="2478759"/>
                    <a:pt x="1973374" y="2195096"/>
                  </a:cubicBezTo>
                  <a:cubicBezTo>
                    <a:pt x="1841986" y="2496540"/>
                    <a:pt x="1610941" y="2555551"/>
                    <a:pt x="1390827" y="2527630"/>
                  </a:cubicBezTo>
                  <a:cubicBezTo>
                    <a:pt x="1131071" y="2494680"/>
                    <a:pt x="853863" y="2136270"/>
                    <a:pt x="783896" y="1665044"/>
                  </a:cubicBezTo>
                  <a:cubicBezTo>
                    <a:pt x="715204" y="1202409"/>
                    <a:pt x="991941" y="900416"/>
                    <a:pt x="1268509" y="819983"/>
                  </a:cubicBezTo>
                  <a:cubicBezTo>
                    <a:pt x="1288264" y="814237"/>
                    <a:pt x="1308391" y="810536"/>
                    <a:pt x="1328805" y="807930"/>
                  </a:cubicBezTo>
                  <a:cubicBezTo>
                    <a:pt x="1349219" y="805325"/>
                    <a:pt x="1369921" y="803817"/>
                    <a:pt x="1390827" y="802457"/>
                  </a:cubicBezTo>
                  <a:cubicBezTo>
                    <a:pt x="1416795" y="800769"/>
                    <a:pt x="1355770" y="788713"/>
                    <a:pt x="1462242" y="801708"/>
                  </a:cubicBezTo>
                  <a:cubicBezTo>
                    <a:pt x="1599590" y="818472"/>
                    <a:pt x="1776043" y="890774"/>
                    <a:pt x="1956122" y="1110076"/>
                  </a:cubicBezTo>
                  <a:lnTo>
                    <a:pt x="1973374" y="875315"/>
                  </a:lnTo>
                  <a:lnTo>
                    <a:pt x="2333414" y="875315"/>
                  </a:lnTo>
                  <a:cubicBezTo>
                    <a:pt x="2330539" y="1325736"/>
                    <a:pt x="2327663" y="1603628"/>
                    <a:pt x="2324788" y="2054049"/>
                  </a:cubicBezTo>
                  <a:cubicBezTo>
                    <a:pt x="2290850" y="2479718"/>
                    <a:pt x="2627788" y="2217580"/>
                    <a:pt x="2661746" y="2179658"/>
                  </a:cubicBezTo>
                  <a:lnTo>
                    <a:pt x="2691046" y="2188689"/>
                  </a:lnTo>
                  <a:lnTo>
                    <a:pt x="2667011" y="2175828"/>
                  </a:lnTo>
                  <a:cubicBezTo>
                    <a:pt x="2945550" y="1655295"/>
                    <a:pt x="2803444" y="1009445"/>
                    <a:pt x="2332141" y="653899"/>
                  </a:cubicBezTo>
                  <a:cubicBezTo>
                    <a:pt x="1860838" y="298353"/>
                    <a:pt x="1200794" y="339069"/>
                    <a:pt x="776764" y="749845"/>
                  </a:cubicBezTo>
                  <a:cubicBezTo>
                    <a:pt x="352733" y="1160621"/>
                    <a:pt x="291083" y="1819040"/>
                    <a:pt x="631487" y="2301392"/>
                  </a:cubicBezTo>
                  <a:cubicBezTo>
                    <a:pt x="971891" y="2783745"/>
                    <a:pt x="1612904" y="2946283"/>
                    <a:pt x="2142017" y="2684410"/>
                  </a:cubicBezTo>
                  <a:lnTo>
                    <a:pt x="2324866" y="3053856"/>
                  </a:lnTo>
                  <a:cubicBezTo>
                    <a:pt x="1613730" y="3405817"/>
                    <a:pt x="752200" y="3187363"/>
                    <a:pt x="294693" y="2539075"/>
                  </a:cubicBezTo>
                  <a:cubicBezTo>
                    <a:pt x="-162814" y="1890787"/>
                    <a:pt x="-79956" y="1005863"/>
                    <a:pt x="489947" y="453774"/>
                  </a:cubicBezTo>
                  <a:cubicBezTo>
                    <a:pt x="810518" y="143225"/>
                    <a:pt x="1231454" y="-9956"/>
                    <a:pt x="1651152" y="5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3" name="Left Arrow 1">
              <a:extLst>
                <a:ext uri="{FF2B5EF4-FFF2-40B4-BE49-F238E27FC236}">
                  <a16:creationId xmlns:a16="http://schemas.microsoft.com/office/drawing/2014/main" id="{1947BE1D-5A1D-43CF-B583-1D9110F286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1065" y="4216530"/>
              <a:ext cx="369872" cy="360000"/>
            </a:xfrm>
            <a:custGeom>
              <a:avLst/>
              <a:gdLst/>
              <a:ahLst/>
              <a:cxnLst/>
              <a:rect l="l" t="t" r="r" b="b"/>
              <a:pathLst>
                <a:path w="3306630" h="3218379">
                  <a:moveTo>
                    <a:pt x="0" y="2085651"/>
                  </a:moveTo>
                  <a:cubicBezTo>
                    <a:pt x="253919" y="2342528"/>
                    <a:pt x="881542" y="2297196"/>
                    <a:pt x="1388167" y="2271654"/>
                  </a:cubicBezTo>
                  <a:lnTo>
                    <a:pt x="1417952" y="2988872"/>
                  </a:lnTo>
                  <a:lnTo>
                    <a:pt x="717647" y="2950294"/>
                  </a:lnTo>
                  <a:cubicBezTo>
                    <a:pt x="467617" y="2928101"/>
                    <a:pt x="217417" y="2555860"/>
                    <a:pt x="0" y="2085651"/>
                  </a:cubicBezTo>
                  <a:close/>
                  <a:moveTo>
                    <a:pt x="1969797" y="2019847"/>
                  </a:moveTo>
                  <a:lnTo>
                    <a:pt x="1969797" y="2274913"/>
                  </a:lnTo>
                  <a:lnTo>
                    <a:pt x="2657809" y="2274913"/>
                  </a:lnTo>
                  <a:cubicBezTo>
                    <a:pt x="2787205" y="2599270"/>
                    <a:pt x="2968360" y="2923626"/>
                    <a:pt x="2675062" y="2954686"/>
                  </a:cubicBezTo>
                  <a:lnTo>
                    <a:pt x="1969797" y="2963313"/>
                  </a:lnTo>
                  <a:lnTo>
                    <a:pt x="1969797" y="3218379"/>
                  </a:lnTo>
                  <a:lnTo>
                    <a:pt x="1429598" y="2619113"/>
                  </a:lnTo>
                  <a:close/>
                  <a:moveTo>
                    <a:pt x="2961009" y="1275432"/>
                  </a:moveTo>
                  <a:lnTo>
                    <a:pt x="3277752" y="1901203"/>
                  </a:lnTo>
                  <a:cubicBezTo>
                    <a:pt x="3383548" y="2128832"/>
                    <a:pt x="3186278" y="2531632"/>
                    <a:pt x="2887773" y="2955026"/>
                  </a:cubicBezTo>
                  <a:cubicBezTo>
                    <a:pt x="2983276" y="2606687"/>
                    <a:pt x="2630206" y="2085815"/>
                    <a:pt x="2354773" y="1659836"/>
                  </a:cubicBezTo>
                  <a:close/>
                  <a:moveTo>
                    <a:pt x="1019997" y="990789"/>
                  </a:moveTo>
                  <a:lnTo>
                    <a:pt x="1268877" y="1758248"/>
                  </a:lnTo>
                  <a:lnTo>
                    <a:pt x="1047983" y="1630715"/>
                  </a:lnTo>
                  <a:lnTo>
                    <a:pt x="703977" y="2226552"/>
                  </a:lnTo>
                  <a:cubicBezTo>
                    <a:pt x="358378" y="2176433"/>
                    <a:pt x="-13100" y="2171140"/>
                    <a:pt x="106650" y="1901606"/>
                  </a:cubicBezTo>
                  <a:lnTo>
                    <a:pt x="451811" y="1286515"/>
                  </a:lnTo>
                  <a:lnTo>
                    <a:pt x="230918" y="1158982"/>
                  </a:lnTo>
                  <a:close/>
                  <a:moveTo>
                    <a:pt x="2174825" y="119764"/>
                  </a:moveTo>
                  <a:cubicBezTo>
                    <a:pt x="2220451" y="119103"/>
                    <a:pt x="2264887" y="143875"/>
                    <a:pt x="2308274" y="203493"/>
                  </a:cubicBezTo>
                  <a:lnTo>
                    <a:pt x="2668377" y="809957"/>
                  </a:lnTo>
                  <a:lnTo>
                    <a:pt x="2889271" y="682424"/>
                  </a:lnTo>
                  <a:lnTo>
                    <a:pt x="2640391" y="1449883"/>
                  </a:lnTo>
                  <a:lnTo>
                    <a:pt x="1851312" y="1281690"/>
                  </a:lnTo>
                  <a:lnTo>
                    <a:pt x="2072206" y="1154157"/>
                  </a:lnTo>
                  <a:lnTo>
                    <a:pt x="1728200" y="558321"/>
                  </a:lnTo>
                  <a:cubicBezTo>
                    <a:pt x="1890352" y="352642"/>
                    <a:pt x="2037947" y="121750"/>
                    <a:pt x="2174825" y="119764"/>
                  </a:cubicBezTo>
                  <a:close/>
                  <a:moveTo>
                    <a:pt x="1831774" y="30"/>
                  </a:moveTo>
                  <a:cubicBezTo>
                    <a:pt x="1948530" y="539"/>
                    <a:pt x="2073232" y="7407"/>
                    <a:pt x="2202212" y="19111"/>
                  </a:cubicBezTo>
                  <a:cubicBezTo>
                    <a:pt x="1852790" y="110572"/>
                    <a:pt x="1578238" y="676776"/>
                    <a:pt x="1347045" y="1128297"/>
                  </a:cubicBezTo>
                  <a:lnTo>
                    <a:pt x="711024" y="795483"/>
                  </a:lnTo>
                  <a:lnTo>
                    <a:pt x="1094586" y="208291"/>
                  </a:lnTo>
                  <a:cubicBezTo>
                    <a:pt x="1202761" y="54213"/>
                    <a:pt x="1481508" y="-1496"/>
                    <a:pt x="1831774" y="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Oval 35">
              <a:extLst>
                <a:ext uri="{FF2B5EF4-FFF2-40B4-BE49-F238E27FC236}">
                  <a16:creationId xmlns:a16="http://schemas.microsoft.com/office/drawing/2014/main" id="{BCF76AF1-1ADE-45FB-9D44-99BC7FEECFA3}"/>
                </a:ext>
              </a:extLst>
            </p:cNvPr>
            <p:cNvSpPr/>
            <p:nvPr/>
          </p:nvSpPr>
          <p:spPr>
            <a:xfrm>
              <a:off x="7735185" y="4217255"/>
              <a:ext cx="289606" cy="365156"/>
            </a:xfrm>
            <a:custGeom>
              <a:avLst/>
              <a:gdLst/>
              <a:ahLst/>
              <a:cxnLst/>
              <a:rect l="l" t="t" r="r" b="b"/>
              <a:pathLst>
                <a:path w="2548531" h="3213371">
                  <a:moveTo>
                    <a:pt x="792000" y="2498954"/>
                  </a:moveTo>
                  <a:lnTo>
                    <a:pt x="792000" y="2641726"/>
                  </a:lnTo>
                  <a:cubicBezTo>
                    <a:pt x="463357" y="2661706"/>
                    <a:pt x="216000" y="2748872"/>
                    <a:pt x="216000" y="2853371"/>
                  </a:cubicBezTo>
                  <a:cubicBezTo>
                    <a:pt x="216000" y="2972665"/>
                    <a:pt x="538355" y="3069371"/>
                    <a:pt x="936000" y="3069371"/>
                  </a:cubicBezTo>
                  <a:cubicBezTo>
                    <a:pt x="1333645" y="3069371"/>
                    <a:pt x="1656000" y="2972665"/>
                    <a:pt x="1656000" y="2853371"/>
                  </a:cubicBezTo>
                  <a:cubicBezTo>
                    <a:pt x="1656000" y="2748872"/>
                    <a:pt x="1408644" y="2661706"/>
                    <a:pt x="1080000" y="2641726"/>
                  </a:cubicBezTo>
                  <a:lnTo>
                    <a:pt x="1080000" y="2498954"/>
                  </a:lnTo>
                  <a:cubicBezTo>
                    <a:pt x="1528614" y="2524263"/>
                    <a:pt x="1872000" y="2673393"/>
                    <a:pt x="1872000" y="2853371"/>
                  </a:cubicBezTo>
                  <a:cubicBezTo>
                    <a:pt x="1872000" y="3052194"/>
                    <a:pt x="1452939" y="3213371"/>
                    <a:pt x="936000" y="3213371"/>
                  </a:cubicBezTo>
                  <a:cubicBezTo>
                    <a:pt x="419061" y="3213371"/>
                    <a:pt x="0" y="3052194"/>
                    <a:pt x="0" y="2853371"/>
                  </a:cubicBezTo>
                  <a:cubicBezTo>
                    <a:pt x="0" y="2673393"/>
                    <a:pt x="343386" y="2524263"/>
                    <a:pt x="792000" y="2498954"/>
                  </a:cubicBezTo>
                  <a:close/>
                  <a:moveTo>
                    <a:pt x="2190403" y="180020"/>
                  </a:moveTo>
                  <a:cubicBezTo>
                    <a:pt x="2388233" y="180020"/>
                    <a:pt x="2548531" y="236495"/>
                    <a:pt x="2548531" y="306081"/>
                  </a:cubicBezTo>
                  <a:lnTo>
                    <a:pt x="2548531" y="1314569"/>
                  </a:lnTo>
                  <a:cubicBezTo>
                    <a:pt x="2548531" y="1244983"/>
                    <a:pt x="2388233" y="1188508"/>
                    <a:pt x="2190403" y="1188508"/>
                  </a:cubicBezTo>
                  <a:cubicBezTo>
                    <a:pt x="1992574" y="1188508"/>
                    <a:pt x="1832276" y="1244983"/>
                    <a:pt x="1832276" y="1314569"/>
                  </a:cubicBezTo>
                  <a:cubicBezTo>
                    <a:pt x="1832276" y="1384155"/>
                    <a:pt x="1671978" y="1440630"/>
                    <a:pt x="1474148" y="1440630"/>
                  </a:cubicBezTo>
                  <a:cubicBezTo>
                    <a:pt x="1276318" y="1440630"/>
                    <a:pt x="1116020" y="1384155"/>
                    <a:pt x="1116020" y="1314569"/>
                  </a:cubicBezTo>
                  <a:lnTo>
                    <a:pt x="1116020" y="306081"/>
                  </a:lnTo>
                  <a:cubicBezTo>
                    <a:pt x="1116020" y="375667"/>
                    <a:pt x="1276318" y="432142"/>
                    <a:pt x="1474148" y="432142"/>
                  </a:cubicBezTo>
                  <a:cubicBezTo>
                    <a:pt x="1671978" y="432142"/>
                    <a:pt x="1832276" y="375667"/>
                    <a:pt x="1832276" y="306081"/>
                  </a:cubicBezTo>
                  <a:cubicBezTo>
                    <a:pt x="1832276" y="236495"/>
                    <a:pt x="1992574" y="180020"/>
                    <a:pt x="2190403" y="180020"/>
                  </a:cubicBezTo>
                  <a:close/>
                  <a:moveTo>
                    <a:pt x="936000" y="0"/>
                  </a:moveTo>
                  <a:cubicBezTo>
                    <a:pt x="1035422" y="0"/>
                    <a:pt x="1116020" y="80598"/>
                    <a:pt x="1116020" y="180020"/>
                  </a:cubicBezTo>
                  <a:cubicBezTo>
                    <a:pt x="1116020" y="246019"/>
                    <a:pt x="1080504" y="303723"/>
                    <a:pt x="1026000" y="332457"/>
                  </a:cubicBezTo>
                  <a:lnTo>
                    <a:pt x="1026000" y="2887874"/>
                  </a:lnTo>
                  <a:lnTo>
                    <a:pt x="846000" y="2887874"/>
                  </a:lnTo>
                  <a:lnTo>
                    <a:pt x="846000" y="332457"/>
                  </a:lnTo>
                  <a:cubicBezTo>
                    <a:pt x="791497" y="303723"/>
                    <a:pt x="755980" y="246019"/>
                    <a:pt x="755980" y="180020"/>
                  </a:cubicBezTo>
                  <a:cubicBezTo>
                    <a:pt x="755980" y="80598"/>
                    <a:pt x="836578" y="0"/>
                    <a:pt x="936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3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39" y="4689593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7" y="3634370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39" y="4747558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0" y="3641888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6" y="5652771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0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09" y="1534986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7" y="3640605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4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4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79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5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2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4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7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6" y="1509091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3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29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29" y="5684793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3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5" y="5653379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79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29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29" y="1450294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8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2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6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2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6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4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7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7" y="4745773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299" y="2468549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299" y="2626897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099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3">
            <a:extLst>
              <a:ext uri="{FF2B5EF4-FFF2-40B4-BE49-F238E27FC236}">
                <a16:creationId xmlns:a16="http://schemas.microsoft.com/office/drawing/2014/main" id="{63EEC004-C9F0-47BF-83ED-1471F76DEF5F}"/>
              </a:ext>
            </a:extLst>
          </p:cNvPr>
          <p:cNvSpPr/>
          <p:nvPr/>
        </p:nvSpPr>
        <p:spPr>
          <a:xfrm>
            <a:off x="3564647" y="225850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0D93A-8E9E-4D28-B7F2-07BE339AB57A}"/>
              </a:ext>
            </a:extLst>
          </p:cNvPr>
          <p:cNvSpPr txBox="1"/>
          <p:nvPr/>
        </p:nvSpPr>
        <p:spPr>
          <a:xfrm>
            <a:off x="876453" y="2331387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</a:rPr>
              <a:t>01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6F602-6813-45C4-843B-8C60A59A12C8}"/>
              </a:ext>
            </a:extLst>
          </p:cNvPr>
          <p:cNvSpPr txBox="1"/>
          <p:nvPr/>
        </p:nvSpPr>
        <p:spPr>
          <a:xfrm>
            <a:off x="1912725" y="2500664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CPU</a:t>
            </a:r>
            <a:endParaRPr lang="ko-KR" altLang="en-US" sz="1600" b="1" dirty="0"/>
          </a:p>
        </p:txBody>
      </p:sp>
      <p:sp>
        <p:nvSpPr>
          <p:cNvPr id="6" name="Chevron 13">
            <a:extLst>
              <a:ext uri="{FF2B5EF4-FFF2-40B4-BE49-F238E27FC236}">
                <a16:creationId xmlns:a16="http://schemas.microsoft.com/office/drawing/2014/main" id="{0DBAC486-DAC0-48A6-A795-6C262753228E}"/>
              </a:ext>
            </a:extLst>
          </p:cNvPr>
          <p:cNvSpPr/>
          <p:nvPr/>
        </p:nvSpPr>
        <p:spPr>
          <a:xfrm>
            <a:off x="4785867" y="2397973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15">
            <a:extLst>
              <a:ext uri="{FF2B5EF4-FFF2-40B4-BE49-F238E27FC236}">
                <a16:creationId xmlns:a16="http://schemas.microsoft.com/office/drawing/2014/main" id="{7C8FF87B-BF04-4B77-893F-EDCDC6733705}"/>
              </a:ext>
            </a:extLst>
          </p:cNvPr>
          <p:cNvGrpSpPr/>
          <p:nvPr/>
        </p:nvGrpSpPr>
        <p:grpSpPr>
          <a:xfrm>
            <a:off x="5615197" y="2320363"/>
            <a:ext cx="5717526" cy="668379"/>
            <a:chOff x="3779912" y="1717580"/>
            <a:chExt cx="4896545" cy="66837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8C5A65A-4B12-43A2-8B2E-AA72D2B71FE4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5F5290-DB8E-495D-B95E-781B7F52E595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10" name="Oval 18">
            <a:extLst>
              <a:ext uri="{FF2B5EF4-FFF2-40B4-BE49-F238E27FC236}">
                <a16:creationId xmlns:a16="http://schemas.microsoft.com/office/drawing/2014/main" id="{E2EE9A53-FE6A-4BB0-BA0C-B89ED98FB9A4}"/>
              </a:ext>
            </a:extLst>
          </p:cNvPr>
          <p:cNvSpPr/>
          <p:nvPr/>
        </p:nvSpPr>
        <p:spPr>
          <a:xfrm>
            <a:off x="3564647" y="3377761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A0C06D-463F-455A-8E85-BA8EEBF1B83B}"/>
              </a:ext>
            </a:extLst>
          </p:cNvPr>
          <p:cNvSpPr txBox="1"/>
          <p:nvPr/>
        </p:nvSpPr>
        <p:spPr>
          <a:xfrm>
            <a:off x="876453" y="3450639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</a:rPr>
              <a:t>02</a:t>
            </a:r>
            <a:endParaRPr lang="ko-KR" altLang="en-US" sz="3600" b="1" dirty="0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6C7F9-C0DA-44D6-8AE6-3253BDAB5263}"/>
              </a:ext>
            </a:extLst>
          </p:cNvPr>
          <p:cNvSpPr txBox="1"/>
          <p:nvPr/>
        </p:nvSpPr>
        <p:spPr>
          <a:xfrm>
            <a:off x="1912725" y="3635305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GPU</a:t>
            </a:r>
            <a:endParaRPr lang="ko-KR" altLang="en-US" sz="1600" b="1" dirty="0"/>
          </a:p>
        </p:txBody>
      </p:sp>
      <p:sp>
        <p:nvSpPr>
          <p:cNvPr id="13" name="Chevron 21">
            <a:extLst>
              <a:ext uri="{FF2B5EF4-FFF2-40B4-BE49-F238E27FC236}">
                <a16:creationId xmlns:a16="http://schemas.microsoft.com/office/drawing/2014/main" id="{B54A833F-E6CC-4EF9-B403-CFF39E2ECC74}"/>
              </a:ext>
            </a:extLst>
          </p:cNvPr>
          <p:cNvSpPr/>
          <p:nvPr/>
        </p:nvSpPr>
        <p:spPr>
          <a:xfrm>
            <a:off x="4785867" y="3493952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" name="Group 22">
            <a:extLst>
              <a:ext uri="{FF2B5EF4-FFF2-40B4-BE49-F238E27FC236}">
                <a16:creationId xmlns:a16="http://schemas.microsoft.com/office/drawing/2014/main" id="{EF8CA186-13B4-4D22-AAA7-76249E92043E}"/>
              </a:ext>
            </a:extLst>
          </p:cNvPr>
          <p:cNvGrpSpPr/>
          <p:nvPr/>
        </p:nvGrpSpPr>
        <p:grpSpPr>
          <a:xfrm>
            <a:off x="5615197" y="3430446"/>
            <a:ext cx="5717526" cy="668379"/>
            <a:chOff x="3779912" y="1717580"/>
            <a:chExt cx="4896545" cy="66837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8CA74B-B3CD-417F-9FC6-3F49D0FC4364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FCFC5-E58B-409C-9D48-B2FCA956FBC2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17" name="Oval 26">
            <a:extLst>
              <a:ext uri="{FF2B5EF4-FFF2-40B4-BE49-F238E27FC236}">
                <a16:creationId xmlns:a16="http://schemas.microsoft.com/office/drawing/2014/main" id="{5920BD98-1BD0-49ED-9535-476D11E0D64F}"/>
              </a:ext>
            </a:extLst>
          </p:cNvPr>
          <p:cNvSpPr/>
          <p:nvPr/>
        </p:nvSpPr>
        <p:spPr>
          <a:xfrm>
            <a:off x="3564647" y="4497014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4E149-4EE5-4D76-BB8D-E796EB7A6AA0}"/>
              </a:ext>
            </a:extLst>
          </p:cNvPr>
          <p:cNvSpPr txBox="1"/>
          <p:nvPr/>
        </p:nvSpPr>
        <p:spPr>
          <a:xfrm>
            <a:off x="876453" y="4569892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</a:rPr>
              <a:t>03</a:t>
            </a:r>
            <a:endParaRPr lang="ko-KR" altLang="en-US" sz="3600" b="1" dirty="0">
              <a:solidFill>
                <a:schemeClr val="accent3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F0A1B6-A3E5-4233-AD7B-232FA9E09807}"/>
              </a:ext>
            </a:extLst>
          </p:cNvPr>
          <p:cNvSpPr txBox="1"/>
          <p:nvPr/>
        </p:nvSpPr>
        <p:spPr>
          <a:xfrm>
            <a:off x="1473259" y="4756413"/>
            <a:ext cx="2315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Processamento</a:t>
            </a:r>
            <a:endParaRPr lang="ko-KR" altLang="en-US" sz="1600" b="1" dirty="0"/>
          </a:p>
        </p:txBody>
      </p:sp>
      <p:sp>
        <p:nvSpPr>
          <p:cNvPr id="20" name="Chevron 29">
            <a:extLst>
              <a:ext uri="{FF2B5EF4-FFF2-40B4-BE49-F238E27FC236}">
                <a16:creationId xmlns:a16="http://schemas.microsoft.com/office/drawing/2014/main" id="{E0E29C09-8F37-4642-A50D-6D9685DE112D}"/>
              </a:ext>
            </a:extLst>
          </p:cNvPr>
          <p:cNvSpPr/>
          <p:nvPr/>
        </p:nvSpPr>
        <p:spPr>
          <a:xfrm>
            <a:off x="4785867" y="4613205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1" name="Group 30">
            <a:extLst>
              <a:ext uri="{FF2B5EF4-FFF2-40B4-BE49-F238E27FC236}">
                <a16:creationId xmlns:a16="http://schemas.microsoft.com/office/drawing/2014/main" id="{E1EEA4D4-5A32-45BD-9333-25CFB716A09E}"/>
              </a:ext>
            </a:extLst>
          </p:cNvPr>
          <p:cNvGrpSpPr/>
          <p:nvPr/>
        </p:nvGrpSpPr>
        <p:grpSpPr>
          <a:xfrm>
            <a:off x="5615197" y="4549699"/>
            <a:ext cx="5717526" cy="668379"/>
            <a:chOff x="3779912" y="1717580"/>
            <a:chExt cx="4896545" cy="66837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8DCF6D-B8C3-4092-8F2A-D6817D1DB6F5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DE8EA7-3DE0-45CD-A177-18B21317FC07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24" name="Oval 34">
            <a:extLst>
              <a:ext uri="{FF2B5EF4-FFF2-40B4-BE49-F238E27FC236}">
                <a16:creationId xmlns:a16="http://schemas.microsoft.com/office/drawing/2014/main" id="{D4C755BA-D145-48FF-8E0F-F5ADD9CBDB69}"/>
              </a:ext>
            </a:extLst>
          </p:cNvPr>
          <p:cNvSpPr/>
          <p:nvPr/>
        </p:nvSpPr>
        <p:spPr>
          <a:xfrm>
            <a:off x="3564647" y="561626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BBF7AB-A034-407E-B80F-A1FDFC04924C}"/>
              </a:ext>
            </a:extLst>
          </p:cNvPr>
          <p:cNvSpPr txBox="1"/>
          <p:nvPr/>
        </p:nvSpPr>
        <p:spPr>
          <a:xfrm>
            <a:off x="876453" y="5689145"/>
            <a:ext cx="806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</a:rPr>
              <a:t>04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06D9BD-FC22-4F81-BFC8-DFD4A7FA9022}"/>
              </a:ext>
            </a:extLst>
          </p:cNvPr>
          <p:cNvSpPr txBox="1"/>
          <p:nvPr/>
        </p:nvSpPr>
        <p:spPr>
          <a:xfrm>
            <a:off x="1912724" y="5858422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Add Text</a:t>
            </a:r>
            <a:endParaRPr lang="ko-KR" altLang="en-US" sz="1600" b="1" dirty="0"/>
          </a:p>
        </p:txBody>
      </p:sp>
      <p:sp>
        <p:nvSpPr>
          <p:cNvPr id="27" name="Chevron 37">
            <a:extLst>
              <a:ext uri="{FF2B5EF4-FFF2-40B4-BE49-F238E27FC236}">
                <a16:creationId xmlns:a16="http://schemas.microsoft.com/office/drawing/2014/main" id="{C4D69F08-4611-45E7-AC0E-C5D7B0B09D91}"/>
              </a:ext>
            </a:extLst>
          </p:cNvPr>
          <p:cNvSpPr/>
          <p:nvPr/>
        </p:nvSpPr>
        <p:spPr>
          <a:xfrm>
            <a:off x="4785867" y="5755731"/>
            <a:ext cx="400199" cy="513159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8" name="Group 38">
            <a:extLst>
              <a:ext uri="{FF2B5EF4-FFF2-40B4-BE49-F238E27FC236}">
                <a16:creationId xmlns:a16="http://schemas.microsoft.com/office/drawing/2014/main" id="{26B29E05-862B-4447-9F73-AE8CB79574FC}"/>
              </a:ext>
            </a:extLst>
          </p:cNvPr>
          <p:cNvGrpSpPr/>
          <p:nvPr/>
        </p:nvGrpSpPr>
        <p:grpSpPr>
          <a:xfrm>
            <a:off x="5615197" y="5678121"/>
            <a:ext cx="5717526" cy="668379"/>
            <a:chOff x="3779912" y="1717580"/>
            <a:chExt cx="4896545" cy="66837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753DBCB-24DD-4E30-A18E-7099B18E8235}"/>
                </a:ext>
              </a:extLst>
            </p:cNvPr>
            <p:cNvSpPr txBox="1"/>
            <p:nvPr/>
          </p:nvSpPr>
          <p:spPr>
            <a:xfrm>
              <a:off x="3779913" y="1924294"/>
              <a:ext cx="48965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You can simply impress your audience and add a unique zing and appeal to your Presentations. Easy to change colors, photos and Text.</a:t>
              </a:r>
              <a:endParaRPr lang="ko-KR" alt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AE30CC1-60D4-44D1-A1AE-D6E02C73F832}"/>
                </a:ext>
              </a:extLst>
            </p:cNvPr>
            <p:cNvSpPr txBox="1"/>
            <p:nvPr/>
          </p:nvSpPr>
          <p:spPr>
            <a:xfrm>
              <a:off x="3779912" y="1717580"/>
              <a:ext cx="4896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Add Contents Title</a:t>
              </a:r>
              <a:endParaRPr lang="ko-KR" altLang="en-US" sz="1200" b="1" dirty="0"/>
            </a:p>
          </p:txBody>
        </p:sp>
      </p:grpSp>
      <p:sp>
        <p:nvSpPr>
          <p:cNvPr id="31" name="Rectangle 16">
            <a:extLst>
              <a:ext uri="{FF2B5EF4-FFF2-40B4-BE49-F238E27FC236}">
                <a16:creationId xmlns:a16="http://schemas.microsoft.com/office/drawing/2014/main" id="{A585E1C0-89AB-4F60-93AA-3D0A759ECA90}"/>
              </a:ext>
            </a:extLst>
          </p:cNvPr>
          <p:cNvSpPr/>
          <p:nvPr/>
        </p:nvSpPr>
        <p:spPr>
          <a:xfrm rot="2700000">
            <a:off x="3832812" y="466042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Rounded Rectangle 5">
            <a:extLst>
              <a:ext uri="{FF2B5EF4-FFF2-40B4-BE49-F238E27FC236}">
                <a16:creationId xmlns:a16="http://schemas.microsoft.com/office/drawing/2014/main" id="{FB9BFBF6-EA77-47D0-9ED3-E0CECFBE802C}"/>
              </a:ext>
            </a:extLst>
          </p:cNvPr>
          <p:cNvSpPr/>
          <p:nvPr/>
        </p:nvSpPr>
        <p:spPr>
          <a:xfrm flipH="1">
            <a:off x="3764460" y="362508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EF42F9EF-2F19-4C2D-AC37-6EB1B6D756C4}"/>
              </a:ext>
            </a:extLst>
          </p:cNvPr>
          <p:cNvSpPr/>
          <p:nvPr/>
        </p:nvSpPr>
        <p:spPr>
          <a:xfrm>
            <a:off x="3813680" y="250553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Round Same Side Corner Rectangle 36">
            <a:extLst>
              <a:ext uri="{FF2B5EF4-FFF2-40B4-BE49-F238E27FC236}">
                <a16:creationId xmlns:a16="http://schemas.microsoft.com/office/drawing/2014/main" id="{396C4A8D-EEAB-4850-B749-22021D50AF3B}"/>
              </a:ext>
            </a:extLst>
          </p:cNvPr>
          <p:cNvSpPr>
            <a:spLocks noChangeAspect="1"/>
          </p:cNvSpPr>
          <p:nvPr/>
        </p:nvSpPr>
        <p:spPr>
          <a:xfrm>
            <a:off x="3788878" y="5850112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id="{B0E4BCBB-112C-48E2-A34B-8C9449403F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</a:p>
        </p:txBody>
      </p:sp>
    </p:spTree>
    <p:extLst>
      <p:ext uri="{BB962C8B-B14F-4D97-AF65-F5344CB8AC3E}">
        <p14:creationId xmlns:p14="http://schemas.microsoft.com/office/powerpoint/2010/main" val="1820399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Ferramentas de alertas</a:t>
            </a:r>
          </a:p>
        </p:txBody>
      </p:sp>
      <p:sp>
        <p:nvSpPr>
          <p:cNvPr id="3" name="Block Arc 4">
            <a:extLst>
              <a:ext uri="{FF2B5EF4-FFF2-40B4-BE49-F238E27FC236}">
                <a16:creationId xmlns:a16="http://schemas.microsoft.com/office/drawing/2014/main" id="{814D41A2-38ED-4B1D-8C5D-4B5D90643B23}"/>
              </a:ext>
            </a:extLst>
          </p:cNvPr>
          <p:cNvSpPr/>
          <p:nvPr/>
        </p:nvSpPr>
        <p:spPr>
          <a:xfrm rot="16200000">
            <a:off x="936469" y="4900627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Block Arc 6">
            <a:extLst>
              <a:ext uri="{FF2B5EF4-FFF2-40B4-BE49-F238E27FC236}">
                <a16:creationId xmlns:a16="http://schemas.microsoft.com/office/drawing/2014/main" id="{4BCC8532-22AE-47D6-9667-106574027539}"/>
              </a:ext>
            </a:extLst>
          </p:cNvPr>
          <p:cNvSpPr/>
          <p:nvPr/>
        </p:nvSpPr>
        <p:spPr>
          <a:xfrm rot="16200000">
            <a:off x="936469" y="3428434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Block Arc 7">
            <a:extLst>
              <a:ext uri="{FF2B5EF4-FFF2-40B4-BE49-F238E27FC236}">
                <a16:creationId xmlns:a16="http://schemas.microsoft.com/office/drawing/2014/main" id="{144A3F69-C3C2-4985-A670-D21F83642F4E}"/>
              </a:ext>
            </a:extLst>
          </p:cNvPr>
          <p:cNvSpPr/>
          <p:nvPr/>
        </p:nvSpPr>
        <p:spPr>
          <a:xfrm rot="16200000">
            <a:off x="936469" y="1973825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Group 11">
            <a:extLst>
              <a:ext uri="{FF2B5EF4-FFF2-40B4-BE49-F238E27FC236}">
                <a16:creationId xmlns:a16="http://schemas.microsoft.com/office/drawing/2014/main" id="{14C44682-B67D-41AD-A47D-927BC323FE4C}"/>
              </a:ext>
            </a:extLst>
          </p:cNvPr>
          <p:cNvGrpSpPr/>
          <p:nvPr/>
        </p:nvGrpSpPr>
        <p:grpSpPr>
          <a:xfrm rot="10800000">
            <a:off x="6096000" y="1937287"/>
            <a:ext cx="6095998" cy="4197623"/>
            <a:chOff x="-878469" y="1992977"/>
            <a:chExt cx="3513872" cy="3638888"/>
          </a:xfrm>
          <a:solidFill>
            <a:schemeClr val="accent2"/>
          </a:solidFill>
        </p:grpSpPr>
        <p:sp>
          <p:nvSpPr>
            <p:cNvPr id="7" name="Rectangle 12">
              <a:extLst>
                <a:ext uri="{FF2B5EF4-FFF2-40B4-BE49-F238E27FC236}">
                  <a16:creationId xmlns:a16="http://schemas.microsoft.com/office/drawing/2014/main" id="{FEEE514B-5846-47DF-BD06-7E55F8C39331}"/>
                </a:ext>
              </a:extLst>
            </p:cNvPr>
            <p:cNvSpPr/>
            <p:nvPr/>
          </p:nvSpPr>
          <p:spPr>
            <a:xfrm>
              <a:off x="-878469" y="1992985"/>
              <a:ext cx="3434246" cy="363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13">
              <a:extLst>
                <a:ext uri="{FF2B5EF4-FFF2-40B4-BE49-F238E27FC236}">
                  <a16:creationId xmlns:a16="http://schemas.microsoft.com/office/drawing/2014/main" id="{E0997F20-76A3-43BC-9BC6-1E3DFFA8F6A0}"/>
                </a:ext>
              </a:extLst>
            </p:cNvPr>
            <p:cNvSpPr/>
            <p:nvPr/>
          </p:nvSpPr>
          <p:spPr>
            <a:xfrm>
              <a:off x="2589684" y="1992977"/>
              <a:ext cx="45719" cy="363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346B58-8D2D-4C51-BE6F-31C101D9830B}"/>
              </a:ext>
            </a:extLst>
          </p:cNvPr>
          <p:cNvGrpSpPr/>
          <p:nvPr/>
        </p:nvGrpSpPr>
        <p:grpSpPr>
          <a:xfrm>
            <a:off x="2351060" y="2149955"/>
            <a:ext cx="3504617" cy="898634"/>
            <a:chOff x="1688705" y="2043404"/>
            <a:chExt cx="2587987" cy="81108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19797F-CE6D-4302-9047-0363148088A3}"/>
                </a:ext>
              </a:extLst>
            </p:cNvPr>
            <p:cNvSpPr txBox="1"/>
            <p:nvPr/>
          </p:nvSpPr>
          <p:spPr>
            <a:xfrm>
              <a:off x="1691680" y="2043404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Dashboard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573AEE-CBFA-48E9-81AE-C06639573961}"/>
                </a:ext>
              </a:extLst>
            </p:cNvPr>
            <p:cNvSpPr txBox="1"/>
            <p:nvPr/>
          </p:nvSpPr>
          <p:spPr>
            <a:xfrm>
              <a:off x="1688705" y="2271125"/>
              <a:ext cx="2587987" cy="58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Através de toda coleta de dados do seu equipamento, será registrado em nosso dashboard.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5A339C-DE7B-45E8-80C5-214E2564142C}"/>
              </a:ext>
            </a:extLst>
          </p:cNvPr>
          <p:cNvGrpSpPr/>
          <p:nvPr/>
        </p:nvGrpSpPr>
        <p:grpSpPr>
          <a:xfrm>
            <a:off x="2351060" y="3604564"/>
            <a:ext cx="3504617" cy="898633"/>
            <a:chOff x="1688705" y="3410133"/>
            <a:chExt cx="2587987" cy="8110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91C4EC-1141-42EE-AEA9-77B81914DB87}"/>
                </a:ext>
              </a:extLst>
            </p:cNvPr>
            <p:cNvSpPr txBox="1"/>
            <p:nvPr/>
          </p:nvSpPr>
          <p:spPr>
            <a:xfrm>
              <a:off x="1691680" y="3410133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Notificações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C5C3BD1-829D-4A29-986D-A5D139866D09}"/>
                </a:ext>
              </a:extLst>
            </p:cNvPr>
            <p:cNvSpPr txBox="1"/>
            <p:nvPr/>
          </p:nvSpPr>
          <p:spPr>
            <a:xfrm>
              <a:off x="1688705" y="3637854"/>
              <a:ext cx="2587987" cy="58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E3E2149-EA0C-494E-860F-5F1592987862}"/>
              </a:ext>
            </a:extLst>
          </p:cNvPr>
          <p:cNvGrpSpPr/>
          <p:nvPr/>
        </p:nvGrpSpPr>
        <p:grpSpPr>
          <a:xfrm>
            <a:off x="2351060" y="5076756"/>
            <a:ext cx="3504617" cy="898633"/>
            <a:chOff x="1688705" y="4776862"/>
            <a:chExt cx="2587987" cy="81108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F52381C-A6E4-48ED-8350-4EC1E7C5A82F}"/>
                </a:ext>
              </a:extLst>
            </p:cNvPr>
            <p:cNvSpPr txBox="1"/>
            <p:nvPr/>
          </p:nvSpPr>
          <p:spPr>
            <a:xfrm>
              <a:off x="1691680" y="4776862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SMS Telegram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4FFA57E-3C20-49D2-8D61-424BB04013DA}"/>
                </a:ext>
              </a:extLst>
            </p:cNvPr>
            <p:cNvSpPr txBox="1"/>
            <p:nvPr/>
          </p:nvSpPr>
          <p:spPr>
            <a:xfrm>
              <a:off x="1688705" y="5004583"/>
              <a:ext cx="2587987" cy="58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C607108-BBE3-4C25-A9BC-2F58A86F624E}"/>
              </a:ext>
            </a:extLst>
          </p:cNvPr>
          <p:cNvGrpSpPr/>
          <p:nvPr/>
        </p:nvGrpSpPr>
        <p:grpSpPr>
          <a:xfrm>
            <a:off x="6456041" y="2183895"/>
            <a:ext cx="4874876" cy="1106576"/>
            <a:chOff x="4932040" y="2183692"/>
            <a:chExt cx="4032448" cy="11065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EF16EC-451D-4BCB-833F-BE8C96B5DE5D}"/>
                </a:ext>
              </a:extLst>
            </p:cNvPr>
            <p:cNvSpPr txBox="1"/>
            <p:nvPr/>
          </p:nvSpPr>
          <p:spPr>
            <a:xfrm>
              <a:off x="4932040" y="218369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Dashboard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46D29F0-E1DD-4CD1-B02D-BB48E4C5FBEF}"/>
                </a:ext>
              </a:extLst>
            </p:cNvPr>
            <p:cNvSpPr txBox="1"/>
            <p:nvPr/>
          </p:nvSpPr>
          <p:spPr>
            <a:xfrm>
              <a:off x="4939819" y="2643937"/>
              <a:ext cx="40246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D080963-BC7B-4B1F-B8C1-CEBF7BF7AE18}"/>
              </a:ext>
            </a:extLst>
          </p:cNvPr>
          <p:cNvGrpSpPr/>
          <p:nvPr/>
        </p:nvGrpSpPr>
        <p:grpSpPr>
          <a:xfrm>
            <a:off x="6471416" y="3480039"/>
            <a:ext cx="4856288" cy="1106576"/>
            <a:chOff x="4947415" y="3479836"/>
            <a:chExt cx="4017073" cy="11065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7EC9D7-8AA3-4717-8ECC-6C6F0A39DAFC}"/>
                </a:ext>
              </a:extLst>
            </p:cNvPr>
            <p:cNvSpPr txBox="1"/>
            <p:nvPr/>
          </p:nvSpPr>
          <p:spPr>
            <a:xfrm>
              <a:off x="4947415" y="3479836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Notificações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100299-6506-4780-BB12-3205BAE34EF2}"/>
                </a:ext>
              </a:extLst>
            </p:cNvPr>
            <p:cNvSpPr txBox="1"/>
            <p:nvPr/>
          </p:nvSpPr>
          <p:spPr>
            <a:xfrm>
              <a:off x="4955194" y="3940081"/>
              <a:ext cx="40092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9A44E70-1AB6-42AC-A41C-EF17A4DC4CAA}"/>
              </a:ext>
            </a:extLst>
          </p:cNvPr>
          <p:cNvGrpSpPr/>
          <p:nvPr/>
        </p:nvGrpSpPr>
        <p:grpSpPr>
          <a:xfrm>
            <a:off x="6486791" y="4704175"/>
            <a:ext cx="4837701" cy="1106576"/>
            <a:chOff x="4962790" y="4703972"/>
            <a:chExt cx="4001698" cy="110657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0810C55-D567-40C4-A000-B5BEF0C63F31}"/>
                </a:ext>
              </a:extLst>
            </p:cNvPr>
            <p:cNvSpPr txBox="1"/>
            <p:nvPr/>
          </p:nvSpPr>
          <p:spPr>
            <a:xfrm>
              <a:off x="4962790" y="470397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SMS Telegram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F52B08A-AA00-4E68-9676-6CC6DD6BE1BA}"/>
                </a:ext>
              </a:extLst>
            </p:cNvPr>
            <p:cNvSpPr txBox="1"/>
            <p:nvPr/>
          </p:nvSpPr>
          <p:spPr>
            <a:xfrm>
              <a:off x="4970569" y="5164217"/>
              <a:ext cx="3993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Donut 8">
            <a:extLst>
              <a:ext uri="{FF2B5EF4-FFF2-40B4-BE49-F238E27FC236}">
                <a16:creationId xmlns:a16="http://schemas.microsoft.com/office/drawing/2014/main" id="{9396AB22-AA9F-44AA-83D5-EAB9925D5B56}"/>
              </a:ext>
            </a:extLst>
          </p:cNvPr>
          <p:cNvSpPr/>
          <p:nvPr/>
        </p:nvSpPr>
        <p:spPr>
          <a:xfrm>
            <a:off x="1383373" y="5292483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Oval 7">
            <a:extLst>
              <a:ext uri="{FF2B5EF4-FFF2-40B4-BE49-F238E27FC236}">
                <a16:creationId xmlns:a16="http://schemas.microsoft.com/office/drawing/2014/main" id="{AC9A90E5-E9AD-405F-9930-E509AFF65A6B}"/>
              </a:ext>
            </a:extLst>
          </p:cNvPr>
          <p:cNvSpPr/>
          <p:nvPr/>
        </p:nvSpPr>
        <p:spPr>
          <a:xfrm>
            <a:off x="1399521" y="3856867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C1CB69ED-D4AB-4F54-BD8D-D5F987295457}"/>
              </a:ext>
            </a:extLst>
          </p:cNvPr>
          <p:cNvSpPr>
            <a:spLocks noChangeAspect="1"/>
          </p:cNvSpPr>
          <p:nvPr/>
        </p:nvSpPr>
        <p:spPr>
          <a:xfrm>
            <a:off x="1370110" y="2402258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76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600DE9B4-FEAD-497A-9230-C9CB19CEC976}"/>
              </a:ext>
            </a:extLst>
          </p:cNvPr>
          <p:cNvSpPr/>
          <p:nvPr/>
        </p:nvSpPr>
        <p:spPr>
          <a:xfrm>
            <a:off x="909869" y="2270007"/>
            <a:ext cx="532746" cy="5327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val 13">
            <a:extLst>
              <a:ext uri="{FF2B5EF4-FFF2-40B4-BE49-F238E27FC236}">
                <a16:creationId xmlns:a16="http://schemas.microsoft.com/office/drawing/2014/main" id="{4E5C5000-0E89-454C-9180-F05CACDC7822}"/>
              </a:ext>
            </a:extLst>
          </p:cNvPr>
          <p:cNvSpPr/>
          <p:nvPr/>
        </p:nvSpPr>
        <p:spPr>
          <a:xfrm>
            <a:off x="909869" y="3151463"/>
            <a:ext cx="532746" cy="5327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16">
            <a:extLst>
              <a:ext uri="{FF2B5EF4-FFF2-40B4-BE49-F238E27FC236}">
                <a16:creationId xmlns:a16="http://schemas.microsoft.com/office/drawing/2014/main" id="{6EF87DEB-54E7-480E-8E93-77B348B5032A}"/>
              </a:ext>
            </a:extLst>
          </p:cNvPr>
          <p:cNvSpPr/>
          <p:nvPr/>
        </p:nvSpPr>
        <p:spPr>
          <a:xfrm>
            <a:off x="909869" y="4032919"/>
            <a:ext cx="532746" cy="5327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19">
            <a:extLst>
              <a:ext uri="{FF2B5EF4-FFF2-40B4-BE49-F238E27FC236}">
                <a16:creationId xmlns:a16="http://schemas.microsoft.com/office/drawing/2014/main" id="{E054642D-D7C8-44D7-ABD0-FB53FE02F8A2}"/>
              </a:ext>
            </a:extLst>
          </p:cNvPr>
          <p:cNvSpPr/>
          <p:nvPr/>
        </p:nvSpPr>
        <p:spPr>
          <a:xfrm>
            <a:off x="909869" y="4914374"/>
            <a:ext cx="532746" cy="5327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A149-D557-47C6-B8A2-39F7D444ADDF}"/>
              </a:ext>
            </a:extLst>
          </p:cNvPr>
          <p:cNvSpPr txBox="1"/>
          <p:nvPr/>
        </p:nvSpPr>
        <p:spPr>
          <a:xfrm>
            <a:off x="941090" y="2336324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517935" y="2180749"/>
            <a:ext cx="5686170" cy="711260"/>
            <a:chOff x="6210998" y="1433695"/>
            <a:chExt cx="1457346" cy="7112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1" name="Group 25">
            <a:extLst>
              <a:ext uri="{FF2B5EF4-FFF2-40B4-BE49-F238E27FC236}">
                <a16:creationId xmlns:a16="http://schemas.microsoft.com/office/drawing/2014/main" id="{FC2DC92F-F5AD-472A-B20C-A5CFD86B54F1}"/>
              </a:ext>
            </a:extLst>
          </p:cNvPr>
          <p:cNvGrpSpPr/>
          <p:nvPr/>
        </p:nvGrpSpPr>
        <p:grpSpPr>
          <a:xfrm>
            <a:off x="1517935" y="4825117"/>
            <a:ext cx="4943747" cy="711260"/>
            <a:chOff x="6210998" y="1433695"/>
            <a:chExt cx="1457346" cy="7112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5F9CA-0A0F-44DB-924A-3F9633E0F0ED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2A04FE-3B3A-4EF3-BCE0-F1F77F2C939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517935" y="3062205"/>
            <a:ext cx="5686170" cy="711260"/>
            <a:chOff x="6210998" y="1433695"/>
            <a:chExt cx="1457346" cy="7112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17" name="Group 31">
            <a:extLst>
              <a:ext uri="{FF2B5EF4-FFF2-40B4-BE49-F238E27FC236}">
                <a16:creationId xmlns:a16="http://schemas.microsoft.com/office/drawing/2014/main" id="{254C0965-91CF-4F26-AAC1-4E6C352A7763}"/>
              </a:ext>
            </a:extLst>
          </p:cNvPr>
          <p:cNvGrpSpPr/>
          <p:nvPr/>
        </p:nvGrpSpPr>
        <p:grpSpPr>
          <a:xfrm>
            <a:off x="1517935" y="3943661"/>
            <a:ext cx="4943747" cy="711260"/>
            <a:chOff x="6210998" y="1433695"/>
            <a:chExt cx="1457346" cy="7112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CDA895-53A2-4249-B3BE-55E5593AED9A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B126EB-C1E9-4B36-9D73-76047D48F19D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EFC025-0B0E-4985-81AD-0944E2E211A2}"/>
              </a:ext>
            </a:extLst>
          </p:cNvPr>
          <p:cNvSpPr txBox="1"/>
          <p:nvPr/>
        </p:nvSpPr>
        <p:spPr>
          <a:xfrm>
            <a:off x="941090" y="3217780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219E90-806F-426E-A3EF-230BE6646A80}"/>
              </a:ext>
            </a:extLst>
          </p:cNvPr>
          <p:cNvSpPr txBox="1"/>
          <p:nvPr/>
        </p:nvSpPr>
        <p:spPr>
          <a:xfrm>
            <a:off x="941090" y="4099236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029F9F-57A3-4D9B-98DD-665D0E3A8C02}"/>
              </a:ext>
            </a:extLst>
          </p:cNvPr>
          <p:cNvSpPr txBox="1"/>
          <p:nvPr/>
        </p:nvSpPr>
        <p:spPr>
          <a:xfrm>
            <a:off x="941090" y="4980692"/>
            <a:ext cx="470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Inovação</a:t>
            </a:r>
          </a:p>
        </p:txBody>
      </p:sp>
      <p:sp>
        <p:nvSpPr>
          <p:cNvPr id="12" name="Oval 3">
            <a:extLst>
              <a:ext uri="{FF2B5EF4-FFF2-40B4-BE49-F238E27FC236}">
                <a16:creationId xmlns:a16="http://schemas.microsoft.com/office/drawing/2014/main" id="{A1E72692-B716-4F8E-99FF-9FAE1D701949}"/>
              </a:ext>
            </a:extLst>
          </p:cNvPr>
          <p:cNvSpPr/>
          <p:nvPr/>
        </p:nvSpPr>
        <p:spPr>
          <a:xfrm>
            <a:off x="5303912" y="3155513"/>
            <a:ext cx="1584176" cy="1584176"/>
          </a:xfrm>
          <a:prstGeom prst="ellipse">
            <a:avLst/>
          </a:prstGeom>
          <a:solidFill>
            <a:schemeClr val="accent1"/>
          </a:solidFill>
          <a:ln w="666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6DF0607-77F4-4AED-A82C-1D5B3BBCAD25}"/>
              </a:ext>
            </a:extLst>
          </p:cNvPr>
          <p:cNvGrpSpPr/>
          <p:nvPr/>
        </p:nvGrpSpPr>
        <p:grpSpPr>
          <a:xfrm>
            <a:off x="4508529" y="2520415"/>
            <a:ext cx="3174943" cy="2854373"/>
            <a:chOff x="4667572" y="2691674"/>
            <a:chExt cx="2852682" cy="2564650"/>
          </a:xfrm>
        </p:grpSpPr>
        <p:sp>
          <p:nvSpPr>
            <p:cNvPr id="14" name="Oval 27">
              <a:extLst>
                <a:ext uri="{FF2B5EF4-FFF2-40B4-BE49-F238E27FC236}">
                  <a16:creationId xmlns:a16="http://schemas.microsoft.com/office/drawing/2014/main" id="{4F6C361E-50E9-4326-B1B0-A278F9080CB2}"/>
                </a:ext>
              </a:extLst>
            </p:cNvPr>
            <p:cNvSpPr/>
            <p:nvPr/>
          </p:nvSpPr>
          <p:spPr>
            <a:xfrm>
              <a:off x="4814936" y="2697540"/>
              <a:ext cx="2552092" cy="2552092"/>
            </a:xfrm>
            <a:prstGeom prst="ellipse">
              <a:avLst/>
            </a:prstGeom>
            <a:noFill/>
            <a:ln w="666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4">
              <a:extLst>
                <a:ext uri="{FF2B5EF4-FFF2-40B4-BE49-F238E27FC236}">
                  <a16:creationId xmlns:a16="http://schemas.microsoft.com/office/drawing/2014/main" id="{232F9884-8404-482A-9920-5FC0D5ED5FD7}"/>
                </a:ext>
              </a:extLst>
            </p:cNvPr>
            <p:cNvSpPr/>
            <p:nvPr/>
          </p:nvSpPr>
          <p:spPr>
            <a:xfrm>
              <a:off x="6520947" y="2691674"/>
              <a:ext cx="319844" cy="319844"/>
            </a:xfrm>
            <a:prstGeom prst="ellipse">
              <a:avLst/>
            </a:prstGeom>
            <a:solidFill>
              <a:schemeClr val="accent4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30">
              <a:extLst>
                <a:ext uri="{FF2B5EF4-FFF2-40B4-BE49-F238E27FC236}">
                  <a16:creationId xmlns:a16="http://schemas.microsoft.com/office/drawing/2014/main" id="{3FF19796-F4CD-4D30-A629-82CD475EABB8}"/>
                </a:ext>
              </a:extLst>
            </p:cNvPr>
            <p:cNvSpPr/>
            <p:nvPr/>
          </p:nvSpPr>
          <p:spPr>
            <a:xfrm>
              <a:off x="6520947" y="4930614"/>
              <a:ext cx="319844" cy="319844"/>
            </a:xfrm>
            <a:prstGeom prst="ellipse">
              <a:avLst/>
            </a:prstGeom>
            <a:solidFill>
              <a:schemeClr val="accent2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Oval 31">
              <a:extLst>
                <a:ext uri="{FF2B5EF4-FFF2-40B4-BE49-F238E27FC236}">
                  <a16:creationId xmlns:a16="http://schemas.microsoft.com/office/drawing/2014/main" id="{0DE2D622-413B-41EE-8946-20DE54678BDF}"/>
                </a:ext>
              </a:extLst>
            </p:cNvPr>
            <p:cNvSpPr/>
            <p:nvPr/>
          </p:nvSpPr>
          <p:spPr>
            <a:xfrm>
              <a:off x="7200410" y="3811144"/>
              <a:ext cx="319844" cy="319844"/>
            </a:xfrm>
            <a:prstGeom prst="ellipse">
              <a:avLst/>
            </a:prstGeom>
            <a:solidFill>
              <a:schemeClr val="accent3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32">
              <a:extLst>
                <a:ext uri="{FF2B5EF4-FFF2-40B4-BE49-F238E27FC236}">
                  <a16:creationId xmlns:a16="http://schemas.microsoft.com/office/drawing/2014/main" id="{6B3CC3CF-104E-4D5F-9ECB-26E15F3070AB}"/>
                </a:ext>
              </a:extLst>
            </p:cNvPr>
            <p:cNvSpPr/>
            <p:nvPr/>
          </p:nvSpPr>
          <p:spPr>
            <a:xfrm>
              <a:off x="5303912" y="2719312"/>
              <a:ext cx="319844" cy="319844"/>
            </a:xfrm>
            <a:prstGeom prst="ellipse">
              <a:avLst/>
            </a:prstGeom>
            <a:solidFill>
              <a:schemeClr val="accent2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Oval 34">
              <a:extLst>
                <a:ext uri="{FF2B5EF4-FFF2-40B4-BE49-F238E27FC236}">
                  <a16:creationId xmlns:a16="http://schemas.microsoft.com/office/drawing/2014/main" id="{4D59EC35-417D-4C88-A297-BD814B126F72}"/>
                </a:ext>
              </a:extLst>
            </p:cNvPr>
            <p:cNvSpPr/>
            <p:nvPr/>
          </p:nvSpPr>
          <p:spPr>
            <a:xfrm>
              <a:off x="5303912" y="4936480"/>
              <a:ext cx="319844" cy="319844"/>
            </a:xfrm>
            <a:prstGeom prst="ellipse">
              <a:avLst/>
            </a:prstGeom>
            <a:solidFill>
              <a:schemeClr val="accent4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41">
              <a:extLst>
                <a:ext uri="{FF2B5EF4-FFF2-40B4-BE49-F238E27FC236}">
                  <a16:creationId xmlns:a16="http://schemas.microsoft.com/office/drawing/2014/main" id="{8728074A-D4E0-4522-8D60-C2DFD43A78BD}"/>
                </a:ext>
              </a:extLst>
            </p:cNvPr>
            <p:cNvSpPr/>
            <p:nvPr/>
          </p:nvSpPr>
          <p:spPr>
            <a:xfrm>
              <a:off x="4667572" y="3806124"/>
              <a:ext cx="319844" cy="319844"/>
            </a:xfrm>
            <a:prstGeom prst="ellipse">
              <a:avLst/>
            </a:prstGeom>
            <a:solidFill>
              <a:schemeClr val="accent3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44">
            <a:extLst>
              <a:ext uri="{FF2B5EF4-FFF2-40B4-BE49-F238E27FC236}">
                <a16:creationId xmlns:a16="http://schemas.microsoft.com/office/drawing/2014/main" id="{413B19D4-C051-494C-B92A-056BC9E4C192}"/>
              </a:ext>
            </a:extLst>
          </p:cNvPr>
          <p:cNvGrpSpPr/>
          <p:nvPr/>
        </p:nvGrpSpPr>
        <p:grpSpPr>
          <a:xfrm>
            <a:off x="7007400" y="1783591"/>
            <a:ext cx="3475732" cy="916671"/>
            <a:chOff x="302738" y="4401667"/>
            <a:chExt cx="3619748" cy="91667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11B500-6328-4C44-B654-2B3402D6EE4C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7EEF36-BB42-4EAB-BC75-EDA80D56323B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57">
            <a:extLst>
              <a:ext uri="{FF2B5EF4-FFF2-40B4-BE49-F238E27FC236}">
                <a16:creationId xmlns:a16="http://schemas.microsoft.com/office/drawing/2014/main" id="{CF78E8EA-9048-49FA-8342-A52EE62D85A0}"/>
              </a:ext>
            </a:extLst>
          </p:cNvPr>
          <p:cNvGrpSpPr/>
          <p:nvPr/>
        </p:nvGrpSpPr>
        <p:grpSpPr>
          <a:xfrm>
            <a:off x="7776353" y="3511303"/>
            <a:ext cx="3618477" cy="916671"/>
            <a:chOff x="602706" y="4401667"/>
            <a:chExt cx="2826253" cy="91667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C13DC8-E39A-4537-AEA7-A7FDD202671B}"/>
                </a:ext>
              </a:extLst>
            </p:cNvPr>
            <p:cNvSpPr txBox="1"/>
            <p:nvPr/>
          </p:nvSpPr>
          <p:spPr>
            <a:xfrm>
              <a:off x="602706" y="4401667"/>
              <a:ext cx="2826253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4C6DF7-C66F-4B98-9472-CC6E0A242AE1}"/>
                </a:ext>
              </a:extLst>
            </p:cNvPr>
            <p:cNvSpPr txBox="1"/>
            <p:nvPr/>
          </p:nvSpPr>
          <p:spPr>
            <a:xfrm>
              <a:off x="602706" y="4672007"/>
              <a:ext cx="2826253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60">
            <a:extLst>
              <a:ext uri="{FF2B5EF4-FFF2-40B4-BE49-F238E27FC236}">
                <a16:creationId xmlns:a16="http://schemas.microsoft.com/office/drawing/2014/main" id="{62690C0C-9C2E-4B48-AB9E-713B93A5A67B}"/>
              </a:ext>
            </a:extLst>
          </p:cNvPr>
          <p:cNvGrpSpPr/>
          <p:nvPr/>
        </p:nvGrpSpPr>
        <p:grpSpPr>
          <a:xfrm>
            <a:off x="7007400" y="5239016"/>
            <a:ext cx="3475732" cy="916671"/>
            <a:chOff x="302738" y="4401667"/>
            <a:chExt cx="3619748" cy="91667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5DF0F0-793C-464C-90FF-E880A754A4A1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D4BCA4-6ED6-4D33-AF0E-FAD9E150C589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63">
            <a:extLst>
              <a:ext uri="{FF2B5EF4-FFF2-40B4-BE49-F238E27FC236}">
                <a16:creationId xmlns:a16="http://schemas.microsoft.com/office/drawing/2014/main" id="{726F1023-9B92-4308-A1BE-D5DA496B32C8}"/>
              </a:ext>
            </a:extLst>
          </p:cNvPr>
          <p:cNvGrpSpPr/>
          <p:nvPr/>
        </p:nvGrpSpPr>
        <p:grpSpPr>
          <a:xfrm>
            <a:off x="1684164" y="1783591"/>
            <a:ext cx="3475732" cy="916671"/>
            <a:chOff x="302738" y="4401667"/>
            <a:chExt cx="3619748" cy="91667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5B8FDC3-55DE-46E7-A9CC-610481421334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84D8ABA-6C8B-4F57-A5CB-AA57D5D959F3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66">
            <a:extLst>
              <a:ext uri="{FF2B5EF4-FFF2-40B4-BE49-F238E27FC236}">
                <a16:creationId xmlns:a16="http://schemas.microsoft.com/office/drawing/2014/main" id="{E03E00E5-2F2A-49C5-BD7F-6357DB72160D}"/>
              </a:ext>
            </a:extLst>
          </p:cNvPr>
          <p:cNvGrpSpPr/>
          <p:nvPr/>
        </p:nvGrpSpPr>
        <p:grpSpPr>
          <a:xfrm>
            <a:off x="814755" y="3511303"/>
            <a:ext cx="3637734" cy="916671"/>
            <a:chOff x="602706" y="4401667"/>
            <a:chExt cx="2826253" cy="91667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D2840A-6C2F-4C6B-94B8-5E24D7F2FCC6}"/>
                </a:ext>
              </a:extLst>
            </p:cNvPr>
            <p:cNvSpPr txBox="1"/>
            <p:nvPr/>
          </p:nvSpPr>
          <p:spPr>
            <a:xfrm>
              <a:off x="602706" y="4401667"/>
              <a:ext cx="2826253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7D4AB38-2073-4F57-9EE4-E121EDC4DE8F}"/>
                </a:ext>
              </a:extLst>
            </p:cNvPr>
            <p:cNvSpPr txBox="1"/>
            <p:nvPr/>
          </p:nvSpPr>
          <p:spPr>
            <a:xfrm>
              <a:off x="602706" y="4672007"/>
              <a:ext cx="2826253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69">
            <a:extLst>
              <a:ext uri="{FF2B5EF4-FFF2-40B4-BE49-F238E27FC236}">
                <a16:creationId xmlns:a16="http://schemas.microsoft.com/office/drawing/2014/main" id="{855A1834-08B5-4B6A-AF01-8500AE3332AB}"/>
              </a:ext>
            </a:extLst>
          </p:cNvPr>
          <p:cNvGrpSpPr/>
          <p:nvPr/>
        </p:nvGrpSpPr>
        <p:grpSpPr>
          <a:xfrm>
            <a:off x="1684164" y="5239016"/>
            <a:ext cx="3475732" cy="916671"/>
            <a:chOff x="302738" y="4401667"/>
            <a:chExt cx="3619748" cy="91667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FD48275-BCF9-45A0-803C-7864BCE46C72}"/>
                </a:ext>
              </a:extLst>
            </p:cNvPr>
            <p:cNvSpPr txBox="1"/>
            <p:nvPr/>
          </p:nvSpPr>
          <p:spPr>
            <a:xfrm>
              <a:off x="302738" y="4401667"/>
              <a:ext cx="3619748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4E7C644-65CB-42A0-9782-3150AABC6B6B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그룹 36">
            <a:extLst>
              <a:ext uri="{FF2B5EF4-FFF2-40B4-BE49-F238E27FC236}">
                <a16:creationId xmlns:a16="http://schemas.microsoft.com/office/drawing/2014/main" id="{4A5A5699-629C-4BC1-A9C9-4331DF4E202C}"/>
              </a:ext>
            </a:extLst>
          </p:cNvPr>
          <p:cNvGrpSpPr>
            <a:grpSpLocks noChangeAspect="1"/>
          </p:cNvGrpSpPr>
          <p:nvPr/>
        </p:nvGrpSpPr>
        <p:grpSpPr>
          <a:xfrm>
            <a:off x="5733926" y="3589000"/>
            <a:ext cx="717623" cy="716284"/>
            <a:chOff x="5015894" y="414040"/>
            <a:chExt cx="6122896" cy="6111462"/>
          </a:xfrm>
          <a:solidFill>
            <a:schemeClr val="accent1"/>
          </a:solidFill>
        </p:grpSpPr>
        <p:sp>
          <p:nvSpPr>
            <p:cNvPr id="41" name="자유형 35">
              <a:extLst>
                <a:ext uri="{FF2B5EF4-FFF2-40B4-BE49-F238E27FC236}">
                  <a16:creationId xmlns:a16="http://schemas.microsoft.com/office/drawing/2014/main" id="{40AA0466-0C9E-4FEE-84A6-47CCC4F4DF6A}"/>
                </a:ext>
              </a:extLst>
            </p:cNvPr>
            <p:cNvSpPr/>
            <p:nvPr/>
          </p:nvSpPr>
          <p:spPr>
            <a:xfrm>
              <a:off x="5476097" y="3436653"/>
              <a:ext cx="5202486" cy="308884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9155 w 6164486"/>
                <a:gd name="connsiteY0" fmla="*/ 3034046 h 6122896"/>
                <a:gd name="connsiteX1" fmla="*/ 3064921 w 6164486"/>
                <a:gd name="connsiteY1" fmla="*/ 4366463 h 6122896"/>
                <a:gd name="connsiteX2" fmla="*/ 4370149 w 6164486"/>
                <a:gd name="connsiteY2" fmla="*/ 3044609 h 6122896"/>
                <a:gd name="connsiteX3" fmla="*/ 4368129 w 6164486"/>
                <a:gd name="connsiteY3" fmla="*/ 4659983 h 6122896"/>
                <a:gd name="connsiteX4" fmla="*/ 5667261 w 6164486"/>
                <a:gd name="connsiteY4" fmla="*/ 4662498 h 6122896"/>
                <a:gd name="connsiteX5" fmla="*/ 5600049 w 6164486"/>
                <a:gd name="connsiteY5" fmla="*/ 4773133 h 6122896"/>
                <a:gd name="connsiteX6" fmla="*/ 3061448 w 6164486"/>
                <a:gd name="connsiteY6" fmla="*/ 6122896 h 6122896"/>
                <a:gd name="connsiteX7" fmla="*/ 522848 w 6164486"/>
                <a:gd name="connsiteY7" fmla="*/ 4773133 h 6122896"/>
                <a:gd name="connsiteX8" fmla="*/ 464775 w 6164486"/>
                <a:gd name="connsiteY8" fmla="*/ 4677543 h 6122896"/>
                <a:gd name="connsiteX9" fmla="*/ 1733517 w 6164486"/>
                <a:gd name="connsiteY9" fmla="*/ 4648704 h 6122896"/>
                <a:gd name="connsiteX10" fmla="*/ 1739155 w 6164486"/>
                <a:gd name="connsiteY10" fmla="*/ 3034046 h 6122896"/>
                <a:gd name="connsiteX11" fmla="*/ 3061448 w 6164486"/>
                <a:gd name="connsiteY11" fmla="*/ 0 h 6122896"/>
                <a:gd name="connsiteX12" fmla="*/ 6122896 w 6164486"/>
                <a:gd name="connsiteY12" fmla="*/ 3061448 h 6122896"/>
                <a:gd name="connsiteX13" fmla="*/ 1075767 w 6164486"/>
                <a:gd name="connsiteY13" fmla="*/ 1485467 h 6122896"/>
                <a:gd name="connsiteX14" fmla="*/ 1061163 w 6164486"/>
                <a:gd name="connsiteY14" fmla="*/ 4029847 h 6122896"/>
                <a:gd name="connsiteX15" fmla="*/ 156578 w 6164486"/>
                <a:gd name="connsiteY15" fmla="*/ 4023580 h 6122896"/>
                <a:gd name="connsiteX16" fmla="*/ 137637 w 6164486"/>
                <a:gd name="connsiteY16" fmla="*/ 3971829 h 6122896"/>
                <a:gd name="connsiteX17" fmla="*/ 0 w 6164486"/>
                <a:gd name="connsiteY17" fmla="*/ 3061448 h 6122896"/>
                <a:gd name="connsiteX18" fmla="*/ 3061448 w 6164486"/>
                <a:gd name="connsiteY18" fmla="*/ 0 h 6122896"/>
                <a:gd name="connsiteX0" fmla="*/ 1739155 w 5667261"/>
                <a:gd name="connsiteY0" fmla="*/ 3074511 h 6163361"/>
                <a:gd name="connsiteX1" fmla="*/ 3064921 w 5667261"/>
                <a:gd name="connsiteY1" fmla="*/ 4406928 h 6163361"/>
                <a:gd name="connsiteX2" fmla="*/ 4370149 w 5667261"/>
                <a:gd name="connsiteY2" fmla="*/ 3085074 h 6163361"/>
                <a:gd name="connsiteX3" fmla="*/ 4368129 w 5667261"/>
                <a:gd name="connsiteY3" fmla="*/ 4700448 h 6163361"/>
                <a:gd name="connsiteX4" fmla="*/ 5667261 w 5667261"/>
                <a:gd name="connsiteY4" fmla="*/ 4702963 h 6163361"/>
                <a:gd name="connsiteX5" fmla="*/ 5600049 w 5667261"/>
                <a:gd name="connsiteY5" fmla="*/ 4813598 h 6163361"/>
                <a:gd name="connsiteX6" fmla="*/ 3061448 w 5667261"/>
                <a:gd name="connsiteY6" fmla="*/ 6163361 h 6163361"/>
                <a:gd name="connsiteX7" fmla="*/ 522848 w 5667261"/>
                <a:gd name="connsiteY7" fmla="*/ 4813598 h 6163361"/>
                <a:gd name="connsiteX8" fmla="*/ 464775 w 5667261"/>
                <a:gd name="connsiteY8" fmla="*/ 4718008 h 6163361"/>
                <a:gd name="connsiteX9" fmla="*/ 1733517 w 5667261"/>
                <a:gd name="connsiteY9" fmla="*/ 4689169 h 6163361"/>
                <a:gd name="connsiteX10" fmla="*/ 1739155 w 5667261"/>
                <a:gd name="connsiteY10" fmla="*/ 3074511 h 6163361"/>
                <a:gd name="connsiteX11" fmla="*/ 3061448 w 5667261"/>
                <a:gd name="connsiteY11" fmla="*/ 40465 h 6163361"/>
                <a:gd name="connsiteX12" fmla="*/ 1075767 w 5667261"/>
                <a:gd name="connsiteY12" fmla="*/ 1525932 h 6163361"/>
                <a:gd name="connsiteX13" fmla="*/ 1061163 w 5667261"/>
                <a:gd name="connsiteY13" fmla="*/ 4070312 h 6163361"/>
                <a:gd name="connsiteX14" fmla="*/ 156578 w 5667261"/>
                <a:gd name="connsiteY14" fmla="*/ 4064045 h 6163361"/>
                <a:gd name="connsiteX15" fmla="*/ 137637 w 5667261"/>
                <a:gd name="connsiteY15" fmla="*/ 4012294 h 6163361"/>
                <a:gd name="connsiteX16" fmla="*/ 0 w 5667261"/>
                <a:gd name="connsiteY16" fmla="*/ 3101913 h 6163361"/>
                <a:gd name="connsiteX17" fmla="*/ 3061448 w 5667261"/>
                <a:gd name="connsiteY17" fmla="*/ 40465 h 6163361"/>
                <a:gd name="connsiteX0" fmla="*/ 1739155 w 5667261"/>
                <a:gd name="connsiteY0" fmla="*/ 1562154 h 4651004"/>
                <a:gd name="connsiteX1" fmla="*/ 3064921 w 5667261"/>
                <a:gd name="connsiteY1" fmla="*/ 2894571 h 4651004"/>
                <a:gd name="connsiteX2" fmla="*/ 4370149 w 5667261"/>
                <a:gd name="connsiteY2" fmla="*/ 1572717 h 4651004"/>
                <a:gd name="connsiteX3" fmla="*/ 4368129 w 5667261"/>
                <a:gd name="connsiteY3" fmla="*/ 3188091 h 4651004"/>
                <a:gd name="connsiteX4" fmla="*/ 5667261 w 5667261"/>
                <a:gd name="connsiteY4" fmla="*/ 3190606 h 4651004"/>
                <a:gd name="connsiteX5" fmla="*/ 5600049 w 5667261"/>
                <a:gd name="connsiteY5" fmla="*/ 3301241 h 4651004"/>
                <a:gd name="connsiteX6" fmla="*/ 3061448 w 5667261"/>
                <a:gd name="connsiteY6" fmla="*/ 4651004 h 4651004"/>
                <a:gd name="connsiteX7" fmla="*/ 522848 w 5667261"/>
                <a:gd name="connsiteY7" fmla="*/ 3301241 h 4651004"/>
                <a:gd name="connsiteX8" fmla="*/ 464775 w 5667261"/>
                <a:gd name="connsiteY8" fmla="*/ 3205651 h 4651004"/>
                <a:gd name="connsiteX9" fmla="*/ 1733517 w 5667261"/>
                <a:gd name="connsiteY9" fmla="*/ 3176812 h 4651004"/>
                <a:gd name="connsiteX10" fmla="*/ 1739155 w 5667261"/>
                <a:gd name="connsiteY10" fmla="*/ 1562154 h 4651004"/>
                <a:gd name="connsiteX11" fmla="*/ 0 w 5667261"/>
                <a:gd name="connsiteY11" fmla="*/ 1589556 h 4651004"/>
                <a:gd name="connsiteX12" fmla="*/ 1075767 w 5667261"/>
                <a:gd name="connsiteY12" fmla="*/ 13575 h 4651004"/>
                <a:gd name="connsiteX13" fmla="*/ 1061163 w 5667261"/>
                <a:gd name="connsiteY13" fmla="*/ 2557955 h 4651004"/>
                <a:gd name="connsiteX14" fmla="*/ 156578 w 5667261"/>
                <a:gd name="connsiteY14" fmla="*/ 2551688 h 4651004"/>
                <a:gd name="connsiteX15" fmla="*/ 137637 w 5667261"/>
                <a:gd name="connsiteY15" fmla="*/ 2499937 h 4651004"/>
                <a:gd name="connsiteX16" fmla="*/ 0 w 5667261"/>
                <a:gd name="connsiteY16" fmla="*/ 1589556 h 4651004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061163 w 5667261"/>
                <a:gd name="connsiteY12" fmla="*/ 995801 h 3088850"/>
                <a:gd name="connsiteX13" fmla="*/ 156578 w 5667261"/>
                <a:gd name="connsiteY13" fmla="*/ 989534 h 3088850"/>
                <a:gd name="connsiteX14" fmla="*/ 137637 w 5667261"/>
                <a:gd name="connsiteY14" fmla="*/ 937783 h 3088850"/>
                <a:gd name="connsiteX15" fmla="*/ 0 w 5667261"/>
                <a:gd name="connsiteY15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137637 w 5667261"/>
                <a:gd name="connsiteY13" fmla="*/ 937783 h 3088850"/>
                <a:gd name="connsiteX14" fmla="*/ 0 w 5667261"/>
                <a:gd name="connsiteY14" fmla="*/ 27402 h 3088850"/>
                <a:gd name="connsiteX0" fmla="*/ 1739155 w 5667261"/>
                <a:gd name="connsiteY0" fmla="*/ 0 h 3088850"/>
                <a:gd name="connsiteX1" fmla="*/ 3064921 w 5667261"/>
                <a:gd name="connsiteY1" fmla="*/ 1332417 h 3088850"/>
                <a:gd name="connsiteX2" fmla="*/ 4370149 w 5667261"/>
                <a:gd name="connsiteY2" fmla="*/ 10563 h 3088850"/>
                <a:gd name="connsiteX3" fmla="*/ 4368129 w 5667261"/>
                <a:gd name="connsiteY3" fmla="*/ 1625937 h 3088850"/>
                <a:gd name="connsiteX4" fmla="*/ 5667261 w 5667261"/>
                <a:gd name="connsiteY4" fmla="*/ 1628452 h 3088850"/>
                <a:gd name="connsiteX5" fmla="*/ 5600049 w 5667261"/>
                <a:gd name="connsiteY5" fmla="*/ 1739087 h 3088850"/>
                <a:gd name="connsiteX6" fmla="*/ 3061448 w 5667261"/>
                <a:gd name="connsiteY6" fmla="*/ 3088850 h 3088850"/>
                <a:gd name="connsiteX7" fmla="*/ 522848 w 5667261"/>
                <a:gd name="connsiteY7" fmla="*/ 1739087 h 3088850"/>
                <a:gd name="connsiteX8" fmla="*/ 464775 w 5667261"/>
                <a:gd name="connsiteY8" fmla="*/ 1643497 h 3088850"/>
                <a:gd name="connsiteX9" fmla="*/ 1733517 w 5667261"/>
                <a:gd name="connsiteY9" fmla="*/ 1614658 h 3088850"/>
                <a:gd name="connsiteX10" fmla="*/ 1739155 w 5667261"/>
                <a:gd name="connsiteY10" fmla="*/ 0 h 3088850"/>
                <a:gd name="connsiteX11" fmla="*/ 0 w 5667261"/>
                <a:gd name="connsiteY11" fmla="*/ 27402 h 3088850"/>
                <a:gd name="connsiteX12" fmla="*/ 156578 w 5667261"/>
                <a:gd name="connsiteY12" fmla="*/ 989534 h 3088850"/>
                <a:gd name="connsiteX13" fmla="*/ 0 w 5667261"/>
                <a:gd name="connsiteY13" fmla="*/ 27402 h 3088850"/>
                <a:gd name="connsiteX0" fmla="*/ 1274380 w 5202486"/>
                <a:gd name="connsiteY0" fmla="*/ 0 h 3088850"/>
                <a:gd name="connsiteX1" fmla="*/ 2600146 w 5202486"/>
                <a:gd name="connsiteY1" fmla="*/ 1332417 h 3088850"/>
                <a:gd name="connsiteX2" fmla="*/ 3905374 w 5202486"/>
                <a:gd name="connsiteY2" fmla="*/ 10563 h 3088850"/>
                <a:gd name="connsiteX3" fmla="*/ 3903354 w 5202486"/>
                <a:gd name="connsiteY3" fmla="*/ 1625937 h 3088850"/>
                <a:gd name="connsiteX4" fmla="*/ 5202486 w 5202486"/>
                <a:gd name="connsiteY4" fmla="*/ 1628452 h 3088850"/>
                <a:gd name="connsiteX5" fmla="*/ 5135274 w 5202486"/>
                <a:gd name="connsiteY5" fmla="*/ 1739087 h 3088850"/>
                <a:gd name="connsiteX6" fmla="*/ 2596673 w 5202486"/>
                <a:gd name="connsiteY6" fmla="*/ 3088850 h 3088850"/>
                <a:gd name="connsiteX7" fmla="*/ 58073 w 5202486"/>
                <a:gd name="connsiteY7" fmla="*/ 1739087 h 3088850"/>
                <a:gd name="connsiteX8" fmla="*/ 0 w 5202486"/>
                <a:gd name="connsiteY8" fmla="*/ 1643497 h 3088850"/>
                <a:gd name="connsiteX9" fmla="*/ 1268742 w 5202486"/>
                <a:gd name="connsiteY9" fmla="*/ 1614658 h 3088850"/>
                <a:gd name="connsiteX10" fmla="*/ 1274380 w 5202486"/>
                <a:gd name="connsiteY10" fmla="*/ 0 h 308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02486" h="3088850">
                  <a:moveTo>
                    <a:pt x="1274380" y="0"/>
                  </a:moveTo>
                  <a:lnTo>
                    <a:pt x="2600146" y="1332417"/>
                  </a:lnTo>
                  <a:lnTo>
                    <a:pt x="3905374" y="10563"/>
                  </a:lnTo>
                  <a:cubicBezTo>
                    <a:pt x="3908026" y="541263"/>
                    <a:pt x="3900702" y="1095237"/>
                    <a:pt x="3903354" y="1625937"/>
                  </a:cubicBezTo>
                  <a:lnTo>
                    <a:pt x="5202486" y="1628452"/>
                  </a:lnTo>
                  <a:lnTo>
                    <a:pt x="5135274" y="1739087"/>
                  </a:lnTo>
                  <a:cubicBezTo>
                    <a:pt x="4585109" y="2553437"/>
                    <a:pt x="3653417" y="3088850"/>
                    <a:pt x="2596673" y="3088850"/>
                  </a:cubicBezTo>
                  <a:cubicBezTo>
                    <a:pt x="1539929" y="3088850"/>
                    <a:pt x="608237" y="2553437"/>
                    <a:pt x="58073" y="1739087"/>
                  </a:cubicBezTo>
                  <a:lnTo>
                    <a:pt x="0" y="1643497"/>
                  </a:lnTo>
                  <a:lnTo>
                    <a:pt x="1268742" y="1614658"/>
                  </a:lnTo>
                  <a:cubicBezTo>
                    <a:pt x="1270621" y="1076439"/>
                    <a:pt x="1272501" y="538219"/>
                    <a:pt x="12743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자유형 33">
              <a:extLst>
                <a:ext uri="{FF2B5EF4-FFF2-40B4-BE49-F238E27FC236}">
                  <a16:creationId xmlns:a16="http://schemas.microsoft.com/office/drawing/2014/main" id="{0CB1557C-A80C-4B08-B924-8968F991F5A7}"/>
                </a:ext>
              </a:extLst>
            </p:cNvPr>
            <p:cNvSpPr/>
            <p:nvPr/>
          </p:nvSpPr>
          <p:spPr>
            <a:xfrm>
              <a:off x="5015894" y="414040"/>
              <a:ext cx="6122896" cy="4041419"/>
            </a:xfrm>
            <a:custGeom>
              <a:avLst/>
              <a:gdLst>
                <a:gd name="connsiteX0" fmla="*/ 1739155 w 6122896"/>
                <a:gd name="connsiteY0" fmla="*/ 3034046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1739155 w 6122896"/>
                <a:gd name="connsiteY10" fmla="*/ 3034046 h 6122896"/>
                <a:gd name="connsiteX11" fmla="*/ 3061448 w 6122896"/>
                <a:gd name="connsiteY11" fmla="*/ 0 h 6122896"/>
                <a:gd name="connsiteX12" fmla="*/ 6122896 w 6122896"/>
                <a:gd name="connsiteY12" fmla="*/ 3061448 h 6122896"/>
                <a:gd name="connsiteX13" fmla="*/ 5985259 w 6122896"/>
                <a:gd name="connsiteY13" fmla="*/ 3971829 h 6122896"/>
                <a:gd name="connsiteX14" fmla="*/ 5962854 w 6122896"/>
                <a:gd name="connsiteY14" fmla="*/ 4033046 h 6122896"/>
                <a:gd name="connsiteX15" fmla="*/ 5046121 w 6122896"/>
                <a:gd name="connsiteY15" fmla="*/ 4041419 h 6122896"/>
                <a:gd name="connsiteX16" fmla="*/ 5038167 w 6122896"/>
                <a:gd name="connsiteY16" fmla="*/ 1486477 h 6122896"/>
                <a:gd name="connsiteX17" fmla="*/ 3060292 w 6122896"/>
                <a:gd name="connsiteY17" fmla="*/ 3462038 h 6122896"/>
                <a:gd name="connsiteX18" fmla="*/ 1075767 w 6122896"/>
                <a:gd name="connsiteY18" fmla="*/ 1485467 h 6122896"/>
                <a:gd name="connsiteX19" fmla="*/ 1061163 w 6122896"/>
                <a:gd name="connsiteY19" fmla="*/ 4029847 h 6122896"/>
                <a:gd name="connsiteX20" fmla="*/ 156578 w 6122896"/>
                <a:gd name="connsiteY20" fmla="*/ 4023580 h 6122896"/>
                <a:gd name="connsiteX21" fmla="*/ 137637 w 6122896"/>
                <a:gd name="connsiteY21" fmla="*/ 3971829 h 6122896"/>
                <a:gd name="connsiteX22" fmla="*/ 0 w 6122896"/>
                <a:gd name="connsiteY22" fmla="*/ 3061448 h 6122896"/>
                <a:gd name="connsiteX23" fmla="*/ 3061448 w 6122896"/>
                <a:gd name="connsiteY23" fmla="*/ 0 h 6122896"/>
                <a:gd name="connsiteX0" fmla="*/ 1733517 w 6122896"/>
                <a:gd name="connsiteY0" fmla="*/ 4648704 h 6122896"/>
                <a:gd name="connsiteX1" fmla="*/ 3064921 w 6122896"/>
                <a:gd name="connsiteY1" fmla="*/ 4366463 h 6122896"/>
                <a:gd name="connsiteX2" fmla="*/ 4370149 w 6122896"/>
                <a:gd name="connsiteY2" fmla="*/ 3044609 h 6122896"/>
                <a:gd name="connsiteX3" fmla="*/ 4368129 w 6122896"/>
                <a:gd name="connsiteY3" fmla="*/ 4659983 h 6122896"/>
                <a:gd name="connsiteX4" fmla="*/ 5667261 w 6122896"/>
                <a:gd name="connsiteY4" fmla="*/ 4662498 h 6122896"/>
                <a:gd name="connsiteX5" fmla="*/ 5600049 w 6122896"/>
                <a:gd name="connsiteY5" fmla="*/ 4773133 h 6122896"/>
                <a:gd name="connsiteX6" fmla="*/ 3061448 w 6122896"/>
                <a:gd name="connsiteY6" fmla="*/ 6122896 h 6122896"/>
                <a:gd name="connsiteX7" fmla="*/ 522848 w 6122896"/>
                <a:gd name="connsiteY7" fmla="*/ 4773133 h 6122896"/>
                <a:gd name="connsiteX8" fmla="*/ 464775 w 6122896"/>
                <a:gd name="connsiteY8" fmla="*/ 4677543 h 6122896"/>
                <a:gd name="connsiteX9" fmla="*/ 1733517 w 6122896"/>
                <a:gd name="connsiteY9" fmla="*/ 4648704 h 6122896"/>
                <a:gd name="connsiteX10" fmla="*/ 3061448 w 6122896"/>
                <a:gd name="connsiteY10" fmla="*/ 0 h 6122896"/>
                <a:gd name="connsiteX11" fmla="*/ 6122896 w 6122896"/>
                <a:gd name="connsiteY11" fmla="*/ 3061448 h 6122896"/>
                <a:gd name="connsiteX12" fmla="*/ 5985259 w 6122896"/>
                <a:gd name="connsiteY12" fmla="*/ 3971829 h 6122896"/>
                <a:gd name="connsiteX13" fmla="*/ 5962854 w 6122896"/>
                <a:gd name="connsiteY13" fmla="*/ 4033046 h 6122896"/>
                <a:gd name="connsiteX14" fmla="*/ 5046121 w 6122896"/>
                <a:gd name="connsiteY14" fmla="*/ 4041419 h 6122896"/>
                <a:gd name="connsiteX15" fmla="*/ 5038167 w 6122896"/>
                <a:gd name="connsiteY15" fmla="*/ 1486477 h 6122896"/>
                <a:gd name="connsiteX16" fmla="*/ 3060292 w 6122896"/>
                <a:gd name="connsiteY16" fmla="*/ 3462038 h 6122896"/>
                <a:gd name="connsiteX17" fmla="*/ 1075767 w 6122896"/>
                <a:gd name="connsiteY17" fmla="*/ 1485467 h 6122896"/>
                <a:gd name="connsiteX18" fmla="*/ 1061163 w 6122896"/>
                <a:gd name="connsiteY18" fmla="*/ 4029847 h 6122896"/>
                <a:gd name="connsiteX19" fmla="*/ 156578 w 6122896"/>
                <a:gd name="connsiteY19" fmla="*/ 4023580 h 6122896"/>
                <a:gd name="connsiteX20" fmla="*/ 137637 w 6122896"/>
                <a:gd name="connsiteY20" fmla="*/ 3971829 h 6122896"/>
                <a:gd name="connsiteX21" fmla="*/ 0 w 6122896"/>
                <a:gd name="connsiteY21" fmla="*/ 3061448 h 6122896"/>
                <a:gd name="connsiteX22" fmla="*/ 3061448 w 6122896"/>
                <a:gd name="connsiteY22" fmla="*/ 0 h 6122896"/>
                <a:gd name="connsiteX0" fmla="*/ 1733517 w 6122896"/>
                <a:gd name="connsiteY0" fmla="*/ 4648704 h 6122896"/>
                <a:gd name="connsiteX1" fmla="*/ 4370149 w 6122896"/>
                <a:gd name="connsiteY1" fmla="*/ 3044609 h 6122896"/>
                <a:gd name="connsiteX2" fmla="*/ 4368129 w 6122896"/>
                <a:gd name="connsiteY2" fmla="*/ 4659983 h 6122896"/>
                <a:gd name="connsiteX3" fmla="*/ 5667261 w 6122896"/>
                <a:gd name="connsiteY3" fmla="*/ 4662498 h 6122896"/>
                <a:gd name="connsiteX4" fmla="*/ 5600049 w 6122896"/>
                <a:gd name="connsiteY4" fmla="*/ 4773133 h 6122896"/>
                <a:gd name="connsiteX5" fmla="*/ 3061448 w 6122896"/>
                <a:gd name="connsiteY5" fmla="*/ 6122896 h 6122896"/>
                <a:gd name="connsiteX6" fmla="*/ 522848 w 6122896"/>
                <a:gd name="connsiteY6" fmla="*/ 4773133 h 6122896"/>
                <a:gd name="connsiteX7" fmla="*/ 464775 w 6122896"/>
                <a:gd name="connsiteY7" fmla="*/ 4677543 h 6122896"/>
                <a:gd name="connsiteX8" fmla="*/ 1733517 w 6122896"/>
                <a:gd name="connsiteY8" fmla="*/ 4648704 h 6122896"/>
                <a:gd name="connsiteX9" fmla="*/ 3061448 w 6122896"/>
                <a:gd name="connsiteY9" fmla="*/ 0 h 6122896"/>
                <a:gd name="connsiteX10" fmla="*/ 6122896 w 6122896"/>
                <a:gd name="connsiteY10" fmla="*/ 3061448 h 6122896"/>
                <a:gd name="connsiteX11" fmla="*/ 5985259 w 6122896"/>
                <a:gd name="connsiteY11" fmla="*/ 3971829 h 6122896"/>
                <a:gd name="connsiteX12" fmla="*/ 5962854 w 6122896"/>
                <a:gd name="connsiteY12" fmla="*/ 4033046 h 6122896"/>
                <a:gd name="connsiteX13" fmla="*/ 5046121 w 6122896"/>
                <a:gd name="connsiteY13" fmla="*/ 4041419 h 6122896"/>
                <a:gd name="connsiteX14" fmla="*/ 5038167 w 6122896"/>
                <a:gd name="connsiteY14" fmla="*/ 1486477 h 6122896"/>
                <a:gd name="connsiteX15" fmla="*/ 3060292 w 6122896"/>
                <a:gd name="connsiteY15" fmla="*/ 3462038 h 6122896"/>
                <a:gd name="connsiteX16" fmla="*/ 1075767 w 6122896"/>
                <a:gd name="connsiteY16" fmla="*/ 1485467 h 6122896"/>
                <a:gd name="connsiteX17" fmla="*/ 1061163 w 6122896"/>
                <a:gd name="connsiteY17" fmla="*/ 4029847 h 6122896"/>
                <a:gd name="connsiteX18" fmla="*/ 156578 w 6122896"/>
                <a:gd name="connsiteY18" fmla="*/ 4023580 h 6122896"/>
                <a:gd name="connsiteX19" fmla="*/ 137637 w 6122896"/>
                <a:gd name="connsiteY19" fmla="*/ 3971829 h 6122896"/>
                <a:gd name="connsiteX20" fmla="*/ 0 w 6122896"/>
                <a:gd name="connsiteY20" fmla="*/ 3061448 h 6122896"/>
                <a:gd name="connsiteX21" fmla="*/ 3061448 w 6122896"/>
                <a:gd name="connsiteY21" fmla="*/ 0 h 6122896"/>
                <a:gd name="connsiteX0" fmla="*/ 1733517 w 6122896"/>
                <a:gd name="connsiteY0" fmla="*/ 4648704 h 6122896"/>
                <a:gd name="connsiteX1" fmla="*/ 4368129 w 6122896"/>
                <a:gd name="connsiteY1" fmla="*/ 4659983 h 6122896"/>
                <a:gd name="connsiteX2" fmla="*/ 5667261 w 6122896"/>
                <a:gd name="connsiteY2" fmla="*/ 4662498 h 6122896"/>
                <a:gd name="connsiteX3" fmla="*/ 5600049 w 6122896"/>
                <a:gd name="connsiteY3" fmla="*/ 4773133 h 6122896"/>
                <a:gd name="connsiteX4" fmla="*/ 3061448 w 6122896"/>
                <a:gd name="connsiteY4" fmla="*/ 6122896 h 6122896"/>
                <a:gd name="connsiteX5" fmla="*/ 522848 w 6122896"/>
                <a:gd name="connsiteY5" fmla="*/ 4773133 h 6122896"/>
                <a:gd name="connsiteX6" fmla="*/ 464775 w 6122896"/>
                <a:gd name="connsiteY6" fmla="*/ 4677543 h 6122896"/>
                <a:gd name="connsiteX7" fmla="*/ 1733517 w 6122896"/>
                <a:gd name="connsiteY7" fmla="*/ 4648704 h 6122896"/>
                <a:gd name="connsiteX8" fmla="*/ 3061448 w 6122896"/>
                <a:gd name="connsiteY8" fmla="*/ 0 h 6122896"/>
                <a:gd name="connsiteX9" fmla="*/ 6122896 w 6122896"/>
                <a:gd name="connsiteY9" fmla="*/ 3061448 h 6122896"/>
                <a:gd name="connsiteX10" fmla="*/ 5985259 w 6122896"/>
                <a:gd name="connsiteY10" fmla="*/ 3971829 h 6122896"/>
                <a:gd name="connsiteX11" fmla="*/ 5962854 w 6122896"/>
                <a:gd name="connsiteY11" fmla="*/ 4033046 h 6122896"/>
                <a:gd name="connsiteX12" fmla="*/ 5046121 w 6122896"/>
                <a:gd name="connsiteY12" fmla="*/ 4041419 h 6122896"/>
                <a:gd name="connsiteX13" fmla="*/ 5038167 w 6122896"/>
                <a:gd name="connsiteY13" fmla="*/ 1486477 h 6122896"/>
                <a:gd name="connsiteX14" fmla="*/ 3060292 w 6122896"/>
                <a:gd name="connsiteY14" fmla="*/ 3462038 h 6122896"/>
                <a:gd name="connsiteX15" fmla="*/ 1075767 w 6122896"/>
                <a:gd name="connsiteY15" fmla="*/ 1485467 h 6122896"/>
                <a:gd name="connsiteX16" fmla="*/ 1061163 w 6122896"/>
                <a:gd name="connsiteY16" fmla="*/ 4029847 h 6122896"/>
                <a:gd name="connsiteX17" fmla="*/ 156578 w 6122896"/>
                <a:gd name="connsiteY17" fmla="*/ 4023580 h 6122896"/>
                <a:gd name="connsiteX18" fmla="*/ 137637 w 6122896"/>
                <a:gd name="connsiteY18" fmla="*/ 3971829 h 6122896"/>
                <a:gd name="connsiteX19" fmla="*/ 0 w 6122896"/>
                <a:gd name="connsiteY19" fmla="*/ 3061448 h 6122896"/>
                <a:gd name="connsiteX20" fmla="*/ 3061448 w 6122896"/>
                <a:gd name="connsiteY20" fmla="*/ 0 h 6122896"/>
                <a:gd name="connsiteX0" fmla="*/ 1733517 w 6122896"/>
                <a:gd name="connsiteY0" fmla="*/ 4648704 h 6122896"/>
                <a:gd name="connsiteX1" fmla="*/ 5667261 w 6122896"/>
                <a:gd name="connsiteY1" fmla="*/ 4662498 h 6122896"/>
                <a:gd name="connsiteX2" fmla="*/ 5600049 w 6122896"/>
                <a:gd name="connsiteY2" fmla="*/ 4773133 h 6122896"/>
                <a:gd name="connsiteX3" fmla="*/ 3061448 w 6122896"/>
                <a:gd name="connsiteY3" fmla="*/ 6122896 h 6122896"/>
                <a:gd name="connsiteX4" fmla="*/ 522848 w 6122896"/>
                <a:gd name="connsiteY4" fmla="*/ 4773133 h 6122896"/>
                <a:gd name="connsiteX5" fmla="*/ 464775 w 6122896"/>
                <a:gd name="connsiteY5" fmla="*/ 4677543 h 6122896"/>
                <a:gd name="connsiteX6" fmla="*/ 1733517 w 6122896"/>
                <a:gd name="connsiteY6" fmla="*/ 4648704 h 6122896"/>
                <a:gd name="connsiteX7" fmla="*/ 3061448 w 6122896"/>
                <a:gd name="connsiteY7" fmla="*/ 0 h 6122896"/>
                <a:gd name="connsiteX8" fmla="*/ 6122896 w 6122896"/>
                <a:gd name="connsiteY8" fmla="*/ 3061448 h 6122896"/>
                <a:gd name="connsiteX9" fmla="*/ 5985259 w 6122896"/>
                <a:gd name="connsiteY9" fmla="*/ 3971829 h 6122896"/>
                <a:gd name="connsiteX10" fmla="*/ 5962854 w 6122896"/>
                <a:gd name="connsiteY10" fmla="*/ 4033046 h 6122896"/>
                <a:gd name="connsiteX11" fmla="*/ 5046121 w 6122896"/>
                <a:gd name="connsiteY11" fmla="*/ 4041419 h 6122896"/>
                <a:gd name="connsiteX12" fmla="*/ 5038167 w 6122896"/>
                <a:gd name="connsiteY12" fmla="*/ 1486477 h 6122896"/>
                <a:gd name="connsiteX13" fmla="*/ 3060292 w 6122896"/>
                <a:gd name="connsiteY13" fmla="*/ 3462038 h 6122896"/>
                <a:gd name="connsiteX14" fmla="*/ 1075767 w 6122896"/>
                <a:gd name="connsiteY14" fmla="*/ 1485467 h 6122896"/>
                <a:gd name="connsiteX15" fmla="*/ 1061163 w 6122896"/>
                <a:gd name="connsiteY15" fmla="*/ 4029847 h 6122896"/>
                <a:gd name="connsiteX16" fmla="*/ 156578 w 6122896"/>
                <a:gd name="connsiteY16" fmla="*/ 4023580 h 6122896"/>
                <a:gd name="connsiteX17" fmla="*/ 137637 w 6122896"/>
                <a:gd name="connsiteY17" fmla="*/ 3971829 h 6122896"/>
                <a:gd name="connsiteX18" fmla="*/ 0 w 6122896"/>
                <a:gd name="connsiteY18" fmla="*/ 3061448 h 6122896"/>
                <a:gd name="connsiteX19" fmla="*/ 3061448 w 6122896"/>
                <a:gd name="connsiteY19" fmla="*/ 0 h 6122896"/>
                <a:gd name="connsiteX0" fmla="*/ 1733517 w 6122896"/>
                <a:gd name="connsiteY0" fmla="*/ 4648704 h 4786039"/>
                <a:gd name="connsiteX1" fmla="*/ 5667261 w 6122896"/>
                <a:gd name="connsiteY1" fmla="*/ 4662498 h 4786039"/>
                <a:gd name="connsiteX2" fmla="*/ 5600049 w 6122896"/>
                <a:gd name="connsiteY2" fmla="*/ 4773133 h 4786039"/>
                <a:gd name="connsiteX3" fmla="*/ 522848 w 6122896"/>
                <a:gd name="connsiteY3" fmla="*/ 4773133 h 4786039"/>
                <a:gd name="connsiteX4" fmla="*/ 464775 w 6122896"/>
                <a:gd name="connsiteY4" fmla="*/ 4677543 h 4786039"/>
                <a:gd name="connsiteX5" fmla="*/ 1733517 w 6122896"/>
                <a:gd name="connsiteY5" fmla="*/ 4648704 h 4786039"/>
                <a:gd name="connsiteX6" fmla="*/ 3061448 w 6122896"/>
                <a:gd name="connsiteY6" fmla="*/ 0 h 4786039"/>
                <a:gd name="connsiteX7" fmla="*/ 6122896 w 6122896"/>
                <a:gd name="connsiteY7" fmla="*/ 3061448 h 4786039"/>
                <a:gd name="connsiteX8" fmla="*/ 5985259 w 6122896"/>
                <a:gd name="connsiteY8" fmla="*/ 3971829 h 4786039"/>
                <a:gd name="connsiteX9" fmla="*/ 5962854 w 6122896"/>
                <a:gd name="connsiteY9" fmla="*/ 4033046 h 4786039"/>
                <a:gd name="connsiteX10" fmla="*/ 5046121 w 6122896"/>
                <a:gd name="connsiteY10" fmla="*/ 4041419 h 4786039"/>
                <a:gd name="connsiteX11" fmla="*/ 5038167 w 6122896"/>
                <a:gd name="connsiteY11" fmla="*/ 1486477 h 4786039"/>
                <a:gd name="connsiteX12" fmla="*/ 3060292 w 6122896"/>
                <a:gd name="connsiteY12" fmla="*/ 3462038 h 4786039"/>
                <a:gd name="connsiteX13" fmla="*/ 1075767 w 6122896"/>
                <a:gd name="connsiteY13" fmla="*/ 1485467 h 4786039"/>
                <a:gd name="connsiteX14" fmla="*/ 1061163 w 6122896"/>
                <a:gd name="connsiteY14" fmla="*/ 4029847 h 4786039"/>
                <a:gd name="connsiteX15" fmla="*/ 156578 w 6122896"/>
                <a:gd name="connsiteY15" fmla="*/ 4023580 h 4786039"/>
                <a:gd name="connsiteX16" fmla="*/ 137637 w 6122896"/>
                <a:gd name="connsiteY16" fmla="*/ 3971829 h 4786039"/>
                <a:gd name="connsiteX17" fmla="*/ 0 w 6122896"/>
                <a:gd name="connsiteY17" fmla="*/ 3061448 h 4786039"/>
                <a:gd name="connsiteX18" fmla="*/ 3061448 w 6122896"/>
                <a:gd name="connsiteY18" fmla="*/ 0 h 4786039"/>
                <a:gd name="connsiteX0" fmla="*/ 1733517 w 6122896"/>
                <a:gd name="connsiteY0" fmla="*/ 4648704 h 4773133"/>
                <a:gd name="connsiteX1" fmla="*/ 5667261 w 6122896"/>
                <a:gd name="connsiteY1" fmla="*/ 4662498 h 4773133"/>
                <a:gd name="connsiteX2" fmla="*/ 522848 w 6122896"/>
                <a:gd name="connsiteY2" fmla="*/ 4773133 h 4773133"/>
                <a:gd name="connsiteX3" fmla="*/ 464775 w 6122896"/>
                <a:gd name="connsiteY3" fmla="*/ 4677543 h 4773133"/>
                <a:gd name="connsiteX4" fmla="*/ 1733517 w 6122896"/>
                <a:gd name="connsiteY4" fmla="*/ 4648704 h 4773133"/>
                <a:gd name="connsiteX5" fmla="*/ 3061448 w 6122896"/>
                <a:gd name="connsiteY5" fmla="*/ 0 h 4773133"/>
                <a:gd name="connsiteX6" fmla="*/ 6122896 w 6122896"/>
                <a:gd name="connsiteY6" fmla="*/ 3061448 h 4773133"/>
                <a:gd name="connsiteX7" fmla="*/ 5985259 w 6122896"/>
                <a:gd name="connsiteY7" fmla="*/ 3971829 h 4773133"/>
                <a:gd name="connsiteX8" fmla="*/ 5962854 w 6122896"/>
                <a:gd name="connsiteY8" fmla="*/ 4033046 h 4773133"/>
                <a:gd name="connsiteX9" fmla="*/ 5046121 w 6122896"/>
                <a:gd name="connsiteY9" fmla="*/ 4041419 h 4773133"/>
                <a:gd name="connsiteX10" fmla="*/ 5038167 w 6122896"/>
                <a:gd name="connsiteY10" fmla="*/ 1486477 h 4773133"/>
                <a:gd name="connsiteX11" fmla="*/ 3060292 w 6122896"/>
                <a:gd name="connsiteY11" fmla="*/ 3462038 h 4773133"/>
                <a:gd name="connsiteX12" fmla="*/ 1075767 w 6122896"/>
                <a:gd name="connsiteY12" fmla="*/ 1485467 h 4773133"/>
                <a:gd name="connsiteX13" fmla="*/ 1061163 w 6122896"/>
                <a:gd name="connsiteY13" fmla="*/ 4029847 h 4773133"/>
                <a:gd name="connsiteX14" fmla="*/ 156578 w 6122896"/>
                <a:gd name="connsiteY14" fmla="*/ 4023580 h 4773133"/>
                <a:gd name="connsiteX15" fmla="*/ 137637 w 6122896"/>
                <a:gd name="connsiteY15" fmla="*/ 3971829 h 4773133"/>
                <a:gd name="connsiteX16" fmla="*/ 0 w 6122896"/>
                <a:gd name="connsiteY16" fmla="*/ 3061448 h 4773133"/>
                <a:gd name="connsiteX17" fmla="*/ 3061448 w 6122896"/>
                <a:gd name="connsiteY17" fmla="*/ 0 h 4773133"/>
                <a:gd name="connsiteX0" fmla="*/ 1733517 w 6122896"/>
                <a:gd name="connsiteY0" fmla="*/ 4648704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1733517 w 6122896"/>
                <a:gd name="connsiteY3" fmla="*/ 4648704 h 4773133"/>
                <a:gd name="connsiteX4" fmla="*/ 3061448 w 6122896"/>
                <a:gd name="connsiteY4" fmla="*/ 0 h 4773133"/>
                <a:gd name="connsiteX5" fmla="*/ 6122896 w 6122896"/>
                <a:gd name="connsiteY5" fmla="*/ 3061448 h 4773133"/>
                <a:gd name="connsiteX6" fmla="*/ 5985259 w 6122896"/>
                <a:gd name="connsiteY6" fmla="*/ 3971829 h 4773133"/>
                <a:gd name="connsiteX7" fmla="*/ 5962854 w 6122896"/>
                <a:gd name="connsiteY7" fmla="*/ 4033046 h 4773133"/>
                <a:gd name="connsiteX8" fmla="*/ 5046121 w 6122896"/>
                <a:gd name="connsiteY8" fmla="*/ 4041419 h 4773133"/>
                <a:gd name="connsiteX9" fmla="*/ 5038167 w 6122896"/>
                <a:gd name="connsiteY9" fmla="*/ 1486477 h 4773133"/>
                <a:gd name="connsiteX10" fmla="*/ 3060292 w 6122896"/>
                <a:gd name="connsiteY10" fmla="*/ 3462038 h 4773133"/>
                <a:gd name="connsiteX11" fmla="*/ 1075767 w 6122896"/>
                <a:gd name="connsiteY11" fmla="*/ 1485467 h 4773133"/>
                <a:gd name="connsiteX12" fmla="*/ 1061163 w 6122896"/>
                <a:gd name="connsiteY12" fmla="*/ 4029847 h 4773133"/>
                <a:gd name="connsiteX13" fmla="*/ 156578 w 6122896"/>
                <a:gd name="connsiteY13" fmla="*/ 4023580 h 4773133"/>
                <a:gd name="connsiteX14" fmla="*/ 137637 w 6122896"/>
                <a:gd name="connsiteY14" fmla="*/ 3971829 h 4773133"/>
                <a:gd name="connsiteX15" fmla="*/ 0 w 6122896"/>
                <a:gd name="connsiteY15" fmla="*/ 3061448 h 4773133"/>
                <a:gd name="connsiteX16" fmla="*/ 3061448 w 6122896"/>
                <a:gd name="connsiteY16" fmla="*/ 0 h 4773133"/>
                <a:gd name="connsiteX0" fmla="*/ 464775 w 6122896"/>
                <a:gd name="connsiteY0" fmla="*/ 4677543 h 4773133"/>
                <a:gd name="connsiteX1" fmla="*/ 522848 w 6122896"/>
                <a:gd name="connsiteY1" fmla="*/ 4773133 h 4773133"/>
                <a:gd name="connsiteX2" fmla="*/ 464775 w 6122896"/>
                <a:gd name="connsiteY2" fmla="*/ 4677543 h 4773133"/>
                <a:gd name="connsiteX3" fmla="*/ 3061448 w 6122896"/>
                <a:gd name="connsiteY3" fmla="*/ 0 h 4773133"/>
                <a:gd name="connsiteX4" fmla="*/ 6122896 w 6122896"/>
                <a:gd name="connsiteY4" fmla="*/ 3061448 h 4773133"/>
                <a:gd name="connsiteX5" fmla="*/ 5985259 w 6122896"/>
                <a:gd name="connsiteY5" fmla="*/ 3971829 h 4773133"/>
                <a:gd name="connsiteX6" fmla="*/ 5962854 w 6122896"/>
                <a:gd name="connsiteY6" fmla="*/ 4033046 h 4773133"/>
                <a:gd name="connsiteX7" fmla="*/ 5046121 w 6122896"/>
                <a:gd name="connsiteY7" fmla="*/ 4041419 h 4773133"/>
                <a:gd name="connsiteX8" fmla="*/ 5038167 w 6122896"/>
                <a:gd name="connsiteY8" fmla="*/ 1486477 h 4773133"/>
                <a:gd name="connsiteX9" fmla="*/ 3060292 w 6122896"/>
                <a:gd name="connsiteY9" fmla="*/ 3462038 h 4773133"/>
                <a:gd name="connsiteX10" fmla="*/ 1075767 w 6122896"/>
                <a:gd name="connsiteY10" fmla="*/ 1485467 h 4773133"/>
                <a:gd name="connsiteX11" fmla="*/ 1061163 w 6122896"/>
                <a:gd name="connsiteY11" fmla="*/ 4029847 h 4773133"/>
                <a:gd name="connsiteX12" fmla="*/ 156578 w 6122896"/>
                <a:gd name="connsiteY12" fmla="*/ 4023580 h 4773133"/>
                <a:gd name="connsiteX13" fmla="*/ 137637 w 6122896"/>
                <a:gd name="connsiteY13" fmla="*/ 3971829 h 4773133"/>
                <a:gd name="connsiteX14" fmla="*/ 0 w 6122896"/>
                <a:gd name="connsiteY14" fmla="*/ 3061448 h 4773133"/>
                <a:gd name="connsiteX15" fmla="*/ 3061448 w 6122896"/>
                <a:gd name="connsiteY15" fmla="*/ 0 h 4773133"/>
                <a:gd name="connsiteX0" fmla="*/ 3061448 w 6122896"/>
                <a:gd name="connsiteY0" fmla="*/ 0 h 4041419"/>
                <a:gd name="connsiteX1" fmla="*/ 6122896 w 6122896"/>
                <a:gd name="connsiteY1" fmla="*/ 3061448 h 4041419"/>
                <a:gd name="connsiteX2" fmla="*/ 5985259 w 6122896"/>
                <a:gd name="connsiteY2" fmla="*/ 3971829 h 4041419"/>
                <a:gd name="connsiteX3" fmla="*/ 5962854 w 6122896"/>
                <a:gd name="connsiteY3" fmla="*/ 4033046 h 4041419"/>
                <a:gd name="connsiteX4" fmla="*/ 5046121 w 6122896"/>
                <a:gd name="connsiteY4" fmla="*/ 4041419 h 4041419"/>
                <a:gd name="connsiteX5" fmla="*/ 5038167 w 6122896"/>
                <a:gd name="connsiteY5" fmla="*/ 1486477 h 4041419"/>
                <a:gd name="connsiteX6" fmla="*/ 3060292 w 6122896"/>
                <a:gd name="connsiteY6" fmla="*/ 3462038 h 4041419"/>
                <a:gd name="connsiteX7" fmla="*/ 1075767 w 6122896"/>
                <a:gd name="connsiteY7" fmla="*/ 1485467 h 4041419"/>
                <a:gd name="connsiteX8" fmla="*/ 1061163 w 6122896"/>
                <a:gd name="connsiteY8" fmla="*/ 4029847 h 4041419"/>
                <a:gd name="connsiteX9" fmla="*/ 156578 w 6122896"/>
                <a:gd name="connsiteY9" fmla="*/ 4023580 h 4041419"/>
                <a:gd name="connsiteX10" fmla="*/ 137637 w 6122896"/>
                <a:gd name="connsiteY10" fmla="*/ 3971829 h 4041419"/>
                <a:gd name="connsiteX11" fmla="*/ 0 w 6122896"/>
                <a:gd name="connsiteY11" fmla="*/ 3061448 h 4041419"/>
                <a:gd name="connsiteX12" fmla="*/ 3061448 w 6122896"/>
                <a:gd name="connsiteY12" fmla="*/ 0 h 404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2896" h="4041419">
                  <a:moveTo>
                    <a:pt x="3061448" y="0"/>
                  </a:moveTo>
                  <a:cubicBezTo>
                    <a:pt x="4752239" y="0"/>
                    <a:pt x="6122896" y="1370657"/>
                    <a:pt x="6122896" y="3061448"/>
                  </a:cubicBezTo>
                  <a:cubicBezTo>
                    <a:pt x="6122896" y="3378471"/>
                    <a:pt x="6074709" y="3684240"/>
                    <a:pt x="5985259" y="3971829"/>
                  </a:cubicBezTo>
                  <a:lnTo>
                    <a:pt x="5962854" y="4033046"/>
                  </a:lnTo>
                  <a:lnTo>
                    <a:pt x="5046121" y="4041419"/>
                  </a:lnTo>
                  <a:cubicBezTo>
                    <a:pt x="5043470" y="3189772"/>
                    <a:pt x="5040818" y="2338124"/>
                    <a:pt x="5038167" y="1486477"/>
                  </a:cubicBezTo>
                  <a:lnTo>
                    <a:pt x="3060292" y="3462038"/>
                  </a:lnTo>
                  <a:lnTo>
                    <a:pt x="1075767" y="1485467"/>
                  </a:lnTo>
                  <a:lnTo>
                    <a:pt x="1061163" y="4029847"/>
                  </a:lnTo>
                  <a:lnTo>
                    <a:pt x="156578" y="4023580"/>
                  </a:lnTo>
                  <a:lnTo>
                    <a:pt x="137637" y="3971829"/>
                  </a:lnTo>
                  <a:cubicBezTo>
                    <a:pt x="48187" y="3684240"/>
                    <a:pt x="0" y="3378471"/>
                    <a:pt x="0" y="3061448"/>
                  </a:cubicBezTo>
                  <a:cubicBezTo>
                    <a:pt x="0" y="1370657"/>
                    <a:pt x="1370657" y="0"/>
                    <a:pt x="3061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0124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0">
            <a:extLst>
              <a:ext uri="{FF2B5EF4-FFF2-40B4-BE49-F238E27FC236}">
                <a16:creationId xmlns:a16="http://schemas.microsoft.com/office/drawing/2014/main" id="{D573D31B-8E34-412F-9F72-ECB534A9A46F}"/>
              </a:ext>
            </a:extLst>
          </p:cNvPr>
          <p:cNvSpPr/>
          <p:nvPr/>
        </p:nvSpPr>
        <p:spPr>
          <a:xfrm>
            <a:off x="4058842" y="245583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C2EF0A4D-3DD4-428E-9D63-BD281190B70D}"/>
              </a:ext>
            </a:extLst>
          </p:cNvPr>
          <p:cNvSpPr/>
          <p:nvPr/>
        </p:nvSpPr>
        <p:spPr>
          <a:xfrm>
            <a:off x="4058842" y="364197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Oval 14">
            <a:extLst>
              <a:ext uri="{FF2B5EF4-FFF2-40B4-BE49-F238E27FC236}">
                <a16:creationId xmlns:a16="http://schemas.microsoft.com/office/drawing/2014/main" id="{3D0D2C68-095C-457B-923A-B5CDE50E65B9}"/>
              </a:ext>
            </a:extLst>
          </p:cNvPr>
          <p:cNvSpPr/>
          <p:nvPr/>
        </p:nvSpPr>
        <p:spPr>
          <a:xfrm>
            <a:off x="4058842" y="4828117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4BD2DA2-5F29-4D62-966E-17F85597CA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ko-KR"/>
              <a:t>Inovação </a:t>
            </a:r>
            <a:endParaRPr lang="ko-KR" altLang="en-US" dirty="0"/>
          </a:p>
        </p:txBody>
      </p:sp>
      <p:sp>
        <p:nvSpPr>
          <p:cNvPr id="20" name="Text Placeholder 27">
            <a:extLst>
              <a:ext uri="{FF2B5EF4-FFF2-40B4-BE49-F238E27FC236}">
                <a16:creationId xmlns:a16="http://schemas.microsoft.com/office/drawing/2014/main" id="{7BA1DCC2-DC83-4139-B9CB-3FFC0C24DAA3}"/>
              </a:ext>
            </a:extLst>
          </p:cNvPr>
          <p:cNvSpPr txBox="1">
            <a:spLocks/>
          </p:cNvSpPr>
          <p:nvPr/>
        </p:nvSpPr>
        <p:spPr>
          <a:xfrm>
            <a:off x="4887619" y="247461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0676220C-7C79-49DB-9328-60FAE7E6E19D}"/>
              </a:ext>
            </a:extLst>
          </p:cNvPr>
          <p:cNvSpPr txBox="1">
            <a:spLocks/>
          </p:cNvSpPr>
          <p:nvPr/>
        </p:nvSpPr>
        <p:spPr>
          <a:xfrm>
            <a:off x="4887619" y="366075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dirty="0"/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EA7BEED6-3278-4873-91CF-5E53E1775A18}"/>
              </a:ext>
            </a:extLst>
          </p:cNvPr>
          <p:cNvSpPr txBox="1">
            <a:spLocks/>
          </p:cNvSpPr>
          <p:nvPr/>
        </p:nvSpPr>
        <p:spPr>
          <a:xfrm>
            <a:off x="4887619" y="4846895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3002EB2-506C-4444-8C96-A692BC56ADB1}"/>
              </a:ext>
            </a:extLst>
          </p:cNvPr>
          <p:cNvSpPr/>
          <p:nvPr/>
        </p:nvSpPr>
        <p:spPr>
          <a:xfrm>
            <a:off x="685396" y="2309756"/>
            <a:ext cx="31392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OUR</a:t>
            </a:r>
          </a:p>
          <a:p>
            <a:r>
              <a:rPr lang="en-US" altLang="ko-KR" sz="4000" b="1" dirty="0">
                <a:solidFill>
                  <a:schemeClr val="bg1"/>
                </a:solidFill>
              </a:rPr>
              <a:t>CLIENTS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DD61A78-3F2F-4C7F-AB52-E86E0F082B73}"/>
              </a:ext>
            </a:extLst>
          </p:cNvPr>
          <p:cNvSpPr/>
          <p:nvPr/>
        </p:nvSpPr>
        <p:spPr>
          <a:xfrm>
            <a:off x="685397" y="3690280"/>
            <a:ext cx="29920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id="{2FD61A90-52F0-47D8-AA1E-0A4A6B6F447B}"/>
              </a:ext>
            </a:extLst>
          </p:cNvPr>
          <p:cNvSpPr/>
          <p:nvPr/>
        </p:nvSpPr>
        <p:spPr>
          <a:xfrm rot="2700000">
            <a:off x="4288519" y="374554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EC26EB6-44A4-42BF-9EDF-8B0BD973CF96}"/>
              </a:ext>
            </a:extLst>
          </p:cNvPr>
          <p:cNvSpPr/>
          <p:nvPr/>
        </p:nvSpPr>
        <p:spPr>
          <a:xfrm>
            <a:off x="4214453" y="2625696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6615A711-36EE-4F83-A0BC-D27664DB3DC5}"/>
              </a:ext>
            </a:extLst>
          </p:cNvPr>
          <p:cNvSpPr/>
          <p:nvPr/>
        </p:nvSpPr>
        <p:spPr>
          <a:xfrm>
            <a:off x="4214453" y="4987815"/>
            <a:ext cx="360125" cy="354350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57808171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3310</TotalTime>
  <Words>3798</Words>
  <Application>Microsoft Office PowerPoint</Application>
  <PresentationFormat>Widescreen</PresentationFormat>
  <Paragraphs>386</Paragraphs>
  <Slides>45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45</vt:i4>
      </vt:variant>
    </vt:vector>
  </HeadingPairs>
  <TitlesOfParts>
    <vt:vector size="52" baseType="lpstr">
      <vt:lpstr>Arial</vt:lpstr>
      <vt:lpstr>Calibri</vt:lpstr>
      <vt:lpstr>Segoe UI Light</vt:lpstr>
      <vt:lpstr>Wingdings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Demonstração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Natalia Medina de Oliveira Juliano</cp:lastModifiedBy>
  <cp:revision>91</cp:revision>
  <dcterms:created xsi:type="dcterms:W3CDTF">2018-04-24T17:14:44Z</dcterms:created>
  <dcterms:modified xsi:type="dcterms:W3CDTF">2019-11-27T23:47:07Z</dcterms:modified>
</cp:coreProperties>
</file>

<file path=docProps/thumbnail.jpeg>
</file>